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வீட்டா யாரும் இல்ல ஏசையா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விட யாரும் இல்ல ஏசையா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Vita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Illa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Yesaiya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Vida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Illa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Yesaiya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நீங்க போதும் என்னக்கு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நீங்க போதும் என்னக்கு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நீங்க போதும் நீங்க போதும்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நீங்க போதும் என்னக்கு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Podhum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Ennakku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Podhum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Ennakku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Podhum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Podhum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Podhum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58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ஆபிரகாமின் தேவனும் நீர்தானய்யா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ஈசாக்கின் தேவனும் நீர்தானய்யா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யாக்கோபின் தேவனும் நீர்தானய்யா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என்னுடைய தெய்வமும் நீர்தானய்யா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என்னுடைய உழைப்பை யாரவந்து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பறித்து கொண்டாலும்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தலை உயர்த்துபவர் நீர்தானய்யா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Abragamin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Neerthaanaiya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Essaakin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Neerthaanaiya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Yaakkobin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Neerthaanaiya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Ennudaiya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Deivamum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Neerthaanaiya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Ennudaiya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Oolzhaippai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Yaravandhu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Uyarthubavar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Neerthaanaiya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12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பார்வோனின் சேனை என்னை பின்தொடர்ந்தாலும்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செங்கடல் என் வழியை தடுத்து விட்டாலும்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பாதை உண்டு பண்ணும் தேவன் நீர் இருக்க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கானானின் பயணத்திற்கு தடை இல்லையே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புல்லுள்ள இடஙகளில் மெய்திடுவீரே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நன்மையையும் கிருபையும் தொடர செய்விரே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Paarvoin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Saenai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Pinthodarndhalum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Sengadal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Thaduththu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Vittalum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Oondu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Pannum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Irrukka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Kaananin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Payanaththirkku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Thadai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Pullulla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Edancalil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Maithiduvirae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Thodara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Seivirae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4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93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3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. கோராகின் மனிதர் என்னை எதிர்த்து வந்தாலும்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ஜனம் என்னக்கெதிராய் முறுமுறுத்தலும்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நேசிக்கும் சபையும் என்னை வெறுத்து விட்டாலும்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நேசிக்க நீர் இருக்க கவலை இல்லையே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கொள்ளை துளிர்க்க செய்யும் தெய்வம்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அழைத்தவர் தலை குனிய விடுவதில்லையே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Korragin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Manidhar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Edhirthu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Vandhalum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Janam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Ennakkedirai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Moorumuruthalum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Naesikkum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Sabiyum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Veruthu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Vittalum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Naesikka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Irrukka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Kavillai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Thulirkka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Deivam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Alzhaithavar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Guniya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Viduvadillaiyae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83437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802</TotalTime>
  <Words>281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941</cp:revision>
  <dcterms:created xsi:type="dcterms:W3CDTF">2023-03-13T17:37:04Z</dcterms:created>
  <dcterms:modified xsi:type="dcterms:W3CDTF">2024-05-11T14:34:28Z</dcterms:modified>
</cp:coreProperties>
</file>