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உம்மைத் தான் நான் பார்க்கின்றேன்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பிரகாசம் அடைகின்றேன்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Ummaithaan naan paarkindren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Prakasam adaikindren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அவமானம் அடைவதில்லை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அப்பா நான் உமது பிள்ளை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அப்பா நான் உமது பிள்ளை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நாளும்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அவமானம் அடைவதில்லை – 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Avamanam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adaivathillai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pillai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adaivathillai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கண்கள் நீதிமானை பார்க்கின்றன – உம்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செவிகள் மன்றாட்டை கேட்கின்றன – உம்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இடுக்கண் நீக்கி விடுவிக்கின்றீர் –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இறுதிவரை நீர் நடத்திச் செல்வீர் – 2 - அவமானம் அடைவதில்லை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Kangal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neethimaanai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paarkindrana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manthraathai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ketkindrana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Idukan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viduvikindreer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Iruthivarai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selveer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Avamaanam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adaivathillai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உடைந்த நொந்த உள்ளத்தோடு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கூடவே இருந்து பாதுகாக்கின்றீர் – 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அநேக துன்பங்கள் சேர்ந்து வந்தாலும்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அனைத்தினின்றும் நீர்</a:t>
            </a:r>
            <a:r>
              <a:rPr lang="en-IN" sz="2800" b="1" i="0" dirty="0">
                <a:effectLst/>
                <a:latin typeface="Times New Roman" panose="02020603050405020304" pitchFamily="18" charset="0"/>
              </a:rPr>
              <a:t>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விடுவிக்கின்றீர் - அவமானம் அடைவதில்லை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nontha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ullathodu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paathukindreer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Anega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thunpangal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sernthu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Anaithinidrum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viduvikindreer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Avamaanam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adaivathillai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674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நல்லவர்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இனியவர் என் ஆண்டவர்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நாளெல்லாம் சுவைத்து மகிழ்கின்றேன்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உண்மையாய் கர்த்தரை தேடும் எனக்கு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ஒரு நன்மையும் குறைவதில்லை - அவமானம் அடைவதில்லை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iniyavar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aandavar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Naallellam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suvaithu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magilvikindraen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Unmaiyaai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kuraivathillai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Avamaanam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adaivathillai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72264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753</TotalTime>
  <Words>193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739</cp:revision>
  <dcterms:created xsi:type="dcterms:W3CDTF">2023-03-13T17:37:04Z</dcterms:created>
  <dcterms:modified xsi:type="dcterms:W3CDTF">2025-05-10T18:10:34Z</dcterms:modified>
</cp:coreProperties>
</file>