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உமக்காகத் தானே ஐயா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 வாழ்கிறேன்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உடலும் உள்ளமெல்லாம் - அன்பர்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உமக்காகத் தானே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ullamelam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கோதுமை மணிபோல் மடிந்திடுவேன்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உமக்காய் தினமும் பலன் கொடுப்பேன்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அவமானம் நிந்தை சிலுவைதனை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அனுதினம் உமக்காய் சுமக்கின்றேன்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Gothumai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mani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madinthiduvaen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summakindraen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ஜீவனை மதிக்கவில்லை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பொருட்டாய் நான் கணிக்கவில்லை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எல்லாருக்கும் நான் எல்லாமானேன்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அனைவருக்கும் நான் அடிமையானேன்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mathikavillai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kanikavillai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ellamaanaen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Anaivarukum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adimaiyaanaen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எத்தனை இடர்கள்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எதுவும் என்னை அசைப்பதில்லை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மகிழ்வுடன் தொடர்ந்து ஓடுகிறேன்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மனநிரைவோடு பணி செய்வேன்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asaipathillai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Mananiraivodu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பேச்செல்லாம் உமக்காக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எமது செயல் எல்லாம் உமக்காக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எழுந்தாலும் நடந்தாலும் உமக்காக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அமர்ந்தாலும் படுத்தாலும் உமக்காக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paechelam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ummakaga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பண்படுத்தும் உம் சித்தம்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பயன்படுத்தும் உம் விருப்பம் 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கரத்தில் நான் புல்லாங்குழல்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ஒவ்வொரு நாளும் இசைத்திடுமே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Panpaduthum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chittam 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pulangulal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isaithidumae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1541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764</TotalTime>
  <Words>203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781</cp:revision>
  <dcterms:created xsi:type="dcterms:W3CDTF">2023-03-13T17:37:04Z</dcterms:created>
  <dcterms:modified xsi:type="dcterms:W3CDTF">2024-05-11T09:02:06Z</dcterms:modified>
</cp:coreProperties>
</file>