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ckf;F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kfpik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jUfpNwhk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ck;kpy;jhd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kfpo;r;rp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milfpNwhk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my;NyY</a:t>
            </a:r>
            <a:r>
              <a:rPr lang="en-US" sz="3200" b="1" dirty="0" smtClean="0">
                <a:latin typeface="Bamini" pitchFamily="2" charset="0"/>
              </a:rPr>
              <a:t>}ah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tharugirom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Ummizh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magilchi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adaigirom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halleluiah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sz="3200" b="1" dirty="0" smtClean="0"/>
          </a:p>
          <a:p>
            <a:pPr marL="514350" indent="-514350" algn="ctr">
              <a:buAutoNum type="arabicPeriod"/>
            </a:pPr>
            <a:endParaRPr lang="en-US" sz="3200" b="1" dirty="0"/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jho;ikapy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mbikia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Nehf;fpg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ghu;j;jPNu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cau;j;jp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kfpo;e;jPNu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Nfhb</a:t>
            </a:r>
            <a:r>
              <a:rPr lang="en-US" sz="3200" b="1" dirty="0">
                <a:latin typeface="Bamini" pitchFamily="2" charset="0"/>
              </a:rPr>
              <a:t> ];</a:t>
            </a:r>
            <a:r>
              <a:rPr lang="en-US" sz="3200" b="1" dirty="0" err="1" smtClean="0">
                <a:latin typeface="Bamini" pitchFamily="2" charset="0"/>
              </a:rPr>
              <a:t>Njhj;jpuNk</a:t>
            </a: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Thazhmaiyil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adimaiyai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Nokkip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partheerae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magilntheerae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coodi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sthothiramae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ty;ytNu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kfpikaha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mjprak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nra;jPu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jpUehkk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gupRj;jkhdNj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magimaiyai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Athisayam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seitheer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thirunamam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Parisuthamanathae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typNahiu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mfw;wpdPu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jho;e;Njhiu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cau;j;jpdPu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grpj;Njhiu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ed;ikfshy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jpUg;jpahf;fpdPu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Valiyorai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agathrineer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Thalnthorai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uyarthineer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Pasithorai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nanmaigalal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Thirupthiyakineer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1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fd;kiyapd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ntbg;gpy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itj;J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fuj;jhy</a:t>
            </a:r>
            <a:r>
              <a:rPr lang="en-US" sz="3200" b="1" dirty="0">
                <a:latin typeface="Bamini" pitchFamily="2" charset="0"/>
              </a:rPr>
              <a:t>; %</a:t>
            </a:r>
            <a:r>
              <a:rPr lang="en-US" sz="3200" b="1" dirty="0" err="1">
                <a:latin typeface="Bamini" pitchFamily="2" charset="0"/>
              </a:rPr>
              <a:t>LfpwPu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nrhy;ypg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ja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Nte;jNd</a:t>
            </a: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Kanmalaiyin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vedipil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vaithu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moodigireer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solli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paduvaen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idhaya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vendhanae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7450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</TotalTime>
  <Words>24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70</cp:revision>
  <dcterms:created xsi:type="dcterms:W3CDTF">2014-06-05T16:47:32Z</dcterms:created>
  <dcterms:modified xsi:type="dcterms:W3CDTF">2018-02-12T16:10:59Z</dcterms:modified>
</cp:coreProperties>
</file>