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உம்மால் ஆகாத காரியம் ஒன்றுமில்லை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எல்லாமே உம்மால் ஆகும் அல்லேலுயா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எல்லாமே உம்மால் ஆகும்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ஆகும் எல்லாம் ஆகும்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உம்மாலேதான் எல்லாம் ஆகும்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Ummaalaethaan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சொல்லி முடியாத அற்புதம் செய்பவர் நீரே (ஐயா நீரே)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எண்ணி முடியாத அதிசயம் செய்பவர் நீரே (ஐயா நீரே)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 உமக்கு ஸ்தோத்திரம்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அன்பே உமக்கு ஸ்தோத்திரம் (2) – உம்மால்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adhisayam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sthoaththiram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sthoaththiram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எனக்கு குறித்ததை நிறைவேற்றி முடிப்பவர் நீரே (ஐயா நீரே)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யாவையும் செய்து முடிப்பவர் நீரே (ஐயா நீரே)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 உமக்கு ஸ்தோத்திரம்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அன்பே உமக்கு ஸ்தோத்திரம் (2) – உம்மால்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kurithadhai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sthoaththiram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sthoaththiram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</a:t>
            </a:r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வறண்ட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நிலத்தை நீருற்றாய் மாற்றுபவர் நீரே (ஐயா நீரே)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அவாந்தர வெளியை தண்ணீராய் மாற்றுபவர் நீரே (ஐயா நீரே)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 உமக்கு ஸ்தோத்திரம்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அன்பே உமக்கு ஸ்தோத்திரம் (2) – உம்மால்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neerootraai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Maatruvavar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Avaandhara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thanneeraai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Maatrubavar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sthoaththiram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sthoaththiram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976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757</TotalTime>
  <Words>264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748</cp:revision>
  <dcterms:created xsi:type="dcterms:W3CDTF">2023-03-13T17:37:04Z</dcterms:created>
  <dcterms:modified xsi:type="dcterms:W3CDTF">2024-05-10T13:28:02Z</dcterms:modified>
</cp:coreProperties>
</file>