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80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F635-BAFC-48C1-AC64-144BD3B3574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62C6-C31E-4667-8FBB-E84B1258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Nridf;Fs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gha;Ntd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kjpiyj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jhz;bLNtd</a:t>
            </a:r>
            <a:r>
              <a:rPr lang="en-US" sz="3200" b="1" dirty="0">
                <a:latin typeface="Bamini" pitchFamily="2" charset="0"/>
              </a:rPr>
              <a:t>; – 2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Nairah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577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tpsf;F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vupar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xspahf;fpdPu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khd;fisg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Xlr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cau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mkur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ngyj;jhy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ilfl;b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topia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nrt;itahf;fp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thoitj;jtNu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577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fd;kiy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Nfhl;il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milf;fyNk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5. ,</a:t>
            </a:r>
            <a:r>
              <a:rPr lang="en-US" sz="3200" b="1" dirty="0" err="1">
                <a:latin typeface="Bamini" pitchFamily="2" charset="0"/>
              </a:rPr>
              <a:t>ul;rpg;gpd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Nflak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ve;ehSk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nfhz;Bu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6. </a:t>
            </a:r>
            <a:r>
              <a:rPr lang="en-US" sz="3200" b="1" dirty="0" err="1">
                <a:latin typeface="Bamini" pitchFamily="2" charset="0"/>
              </a:rPr>
              <a:t>fhy;fs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tOthky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ghijia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mfykhf;fptpl;Bu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577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Bamini" pitchFamily="2" charset="0"/>
              </a:rPr>
              <a:t>7</a:t>
            </a:r>
            <a:r>
              <a:rPr lang="en-US" sz="3200" b="1" dirty="0">
                <a:latin typeface="Bamini" pitchFamily="2" charset="0"/>
              </a:rPr>
              <a:t>. ,</a:t>
            </a:r>
            <a:r>
              <a:rPr lang="en-US" sz="3200" b="1" dirty="0" err="1">
                <a:latin typeface="Bamini" pitchFamily="2" charset="0"/>
              </a:rPr>
              <a:t>k;kl;Lk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fhj;jPu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dpNkYk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fhg;gPu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ve;ehSk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Jjpj;jpLNtd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8. </a:t>
            </a:r>
            <a:r>
              <a:rPr lang="en-US" sz="3200" b="1" dirty="0" err="1">
                <a:latin typeface="Bamini" pitchFamily="2" charset="0"/>
              </a:rPr>
              <a:t>mw;Gjk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mjprak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mg;gNd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ck;ikj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29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128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2014-06-22T17:18:11Z</dcterms:created>
  <dcterms:modified xsi:type="dcterms:W3CDTF">2016-06-27T15:41:42Z</dcterms:modified>
</cp:coreProperties>
</file>