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உம்மாலே நான் ஒரு சேனைக்குள் பாய்வேனே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மதிலைத் தாண்டிடுவேன்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எதிரியைத் தோற்கடித்திடுவேன்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உம்மாலே நான்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Ummalle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senaikuzh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paaivaenae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mathilai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thaandiduvaen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thorkadithiduvaen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Ummalle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இவ்வுலகில் எனக்கு எல்லாம் நீர் அல்லவா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அன்பே நீர் என்னுடைய தெய்வம் என்றும் அய்யா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Ivvulagil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allava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ennudaiya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துதித்திடுவேன்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உண்மையாக ஆராதித்திடுவேன்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உம்மாலே நான்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thuthiduvaen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Unmaiyaga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aarathiduvaen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Ummalle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6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வசனம் ஆத்துமாவை உயிர் பெறச் செய்யும்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பேதைகளை ஞாநியாக உயர்த்திடச் செய்யும்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அதைப் பின் பற்றினால் எப்போதும் பெலன் பெற்றிடுவேன்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கன்மலையே நான் உம்மில் அடைக்கலம் புகுந்தேன்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இவ்வுலகில் எனக்கு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aathumaavai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Paethaigalai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gnaaniyaga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patrinaal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petriduvaen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adaikalam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pugunthaen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Ivvulagil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5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தேவனுடைய வழி உத்தமமானது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கர்த்தருடைய வசனம் புடமிடப்பட்டது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அதை நம்புகிற எல்லோருக்கும் கேடகமாயிருப்பார்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அவரல்லாமல் வேறொரு தேவனுமில்லையே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இவ்வுலகில் எனக்கு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Devanudaiya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vali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uthamamaanathu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Kartharudaiya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pudamidapathathu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nambugira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elorkum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kedagamaayirupaar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Avarallaamal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devanumilaiyae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Ivvulagil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9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வழியை என்றென்றும் செவ்வைப்படுத்துகிறார்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இரட்சிப்பில் கேடகத்தால் என்னை சுற்றுகிறார்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காருண்யம் என்னை பெரியவனாக்கும்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அன்பினினால் நீடிய காலம் செய்தடுவேன் (4)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இவ்வுலகில் எனக்கு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உம்மாலே நான்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sevvaipaduthugirar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Iratchipil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kedagathaal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sutrugiraar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kaarunyam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periyavanaakum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anbininaal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seithiduvae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Ivvulagil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Ummalle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2490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768</TotalTime>
  <Words>272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800</cp:revision>
  <dcterms:created xsi:type="dcterms:W3CDTF">2023-03-13T17:37:04Z</dcterms:created>
  <dcterms:modified xsi:type="dcterms:W3CDTF">2024-05-11T09:26:54Z</dcterms:modified>
</cp:coreProperties>
</file>