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உமது முகம் நோக்கிப் பார்த்தவர்கள்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வெட்கப்பட்டு போவதில்லை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உமது திரு நாமம் அறிந்தவர்கள்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கைவிடப்படுவதில்லை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nokki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parthavargal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Vetkapathu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povathilai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arinthavargal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Kaividapaduvathilai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நம்பினோரை நீர் மறப்பதில்லை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தேடி வந்தோரை வெறுப்பதில்லை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Nambinorai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marapathilai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vanthorai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verupathilai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உடைந்த பாத்திரம் என்று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எவரையும் தள்ளுவதில்லை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ஒன்றுக்கும் உதவாதோர் என்று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எவரையும் சொல்லுவதில்லை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மகா ராஜா எங்கள் நேசா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இரக்கத்தின் சிகரம் நீரே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evaraiyum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thalluvathilai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vuthavathor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evaraiyum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soluvathilai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65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ஏழைகளின் பெலன்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எளியோரின் நம்பிக்கை நீரே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திக்கற்றோர் வேதனை அறிந்து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உதவிடும் தகப்பன் நீரே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மகா ராஜா எங்கள் நேசா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இரக்கத்தின் சிகரம் நீரே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Yelaigalin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Eliyorin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nambikai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Thikatror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arinthu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Vuthavidum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thagappan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598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769</TotalTime>
  <Words>168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802</cp:revision>
  <dcterms:created xsi:type="dcterms:W3CDTF">2023-03-13T17:37:04Z</dcterms:created>
  <dcterms:modified xsi:type="dcterms:W3CDTF">2024-05-11T09:30:50Z</dcterms:modified>
</cp:coreProperties>
</file>