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08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66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7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5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2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C89E-5225-41A3-960D-21DF983C9B34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B79D-60B8-4D1F-9AB2-26C757E23E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458200" cy="6096000"/>
          </a:xfrm>
        </p:spPr>
        <p:txBody>
          <a:bodyPr>
            <a:normAutofit/>
          </a:bodyPr>
          <a:lstStyle/>
          <a:p>
            <a:pPr lvl="0"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lvl="0" algn="ctr"/>
            <a:r>
              <a:rPr lang="fi-FI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Ummazhe </a:t>
            </a: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Naan Senaikuzh Paaiven (Key: G</a:t>
            </a:r>
            <a:r>
              <a:rPr lang="fi-FI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lvl="0"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ck;khNy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xU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Nridf;Fs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gha;Ntd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kjpiyj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jhz;bLNtd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kjpiyj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jhz;bLNtd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Iah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Njhj;jpuk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Nairah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Njhj;jpuk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vdJ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tpsf;F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vupar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nra;jPH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cau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mkur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cau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mkur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nra;jPH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khd;fisg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Xlr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nra;jPH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cau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mkur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nra;jPH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ngyj;jhy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ilfhl;b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topia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nrt;itahf;fp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tho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itj;jtNu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fd;kiy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Nfhl;il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milf;fyNk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86800" cy="6096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5. ,</a:t>
            </a:r>
            <a:r>
              <a:rPr lang="en-US" sz="3200" b="1" dirty="0" err="1" smtClean="0">
                <a:latin typeface="Bamini" pitchFamily="2" charset="0"/>
              </a:rPr>
              <a:t>ul;rpg;gpd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Nflak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je;jPH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ve;ehSk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jhq;fpf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nfhz;BH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04800"/>
            <a:ext cx="9144000" cy="379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6. </a:t>
            </a:r>
            <a:r>
              <a:rPr lang="en-US" sz="3200" b="1" dirty="0" err="1" smtClean="0">
                <a:latin typeface="Bamini" pitchFamily="2" charset="0"/>
              </a:rPr>
              <a:t>fhy;fs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tOthky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elf;Fk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ghijia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mfykhf;fptpl;BH</a:t>
            </a:r>
            <a:endParaRPr lang="en-US" sz="3200" b="1" dirty="0" smtClean="0">
              <a:latin typeface="Bamini" pitchFamily="2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7. ,</a:t>
            </a:r>
            <a:r>
              <a:rPr lang="en-US" sz="3200" b="1" dirty="0" err="1" smtClean="0">
                <a:latin typeface="Bamini" pitchFamily="2" charset="0"/>
              </a:rPr>
              <a:t>k;kl;Lk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fhj;jPH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dpNkYk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fhg;gPH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ve;ehSk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Jjpj;jpLNtd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8. </a:t>
            </a:r>
            <a:r>
              <a:rPr lang="en-US" sz="3200" b="1" dirty="0" err="1" smtClean="0">
                <a:latin typeface="Bamini" pitchFamily="2" charset="0"/>
              </a:rPr>
              <a:t>mw;Gjk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mjprak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nra;jPH</a:t>
            </a:r>
            <a:r>
              <a:rPr lang="en-US" sz="3200" b="1" dirty="0" smtClean="0">
                <a:latin typeface="Bamini" pitchFamily="2" charset="0"/>
              </a:rPr>
              <a:t> - 2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mg;gNd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ck;ikj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Jjpg;Ngd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150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Bamini</vt:lpstr>
      <vt:lpstr>Calibri</vt:lpstr>
      <vt:lpstr>Century Gothic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13</cp:revision>
  <dcterms:created xsi:type="dcterms:W3CDTF">2014-05-10T17:22:16Z</dcterms:created>
  <dcterms:modified xsi:type="dcterms:W3CDTF">2019-06-13T16:07:58Z</dcterms:modified>
</cp:coreProperties>
</file>