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rpYit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ehju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Ngnuhsp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tPrpLk</a:t>
            </a:r>
            <a:r>
              <a:rPr lang="en-US" sz="3200" b="1" dirty="0">
                <a:latin typeface="Bamini" pitchFamily="2" charset="0"/>
              </a:rPr>
              <a:t>; J}a </a:t>
            </a:r>
            <a:r>
              <a:rPr lang="en-US" sz="3200" b="1" dirty="0" err="1">
                <a:latin typeface="Bamini" pitchFamily="2" charset="0"/>
              </a:rPr>
              <a:t>fz;fs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Nehf;fp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ghu;f;fpd;wd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fhaq;fis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ghu;f;fpd;wd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Siluvai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naadhar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Paeroli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veesidum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noakki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paarkkindrana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kaayangalai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paarkkindrana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marL="514350" lvl="0" indent="-514350" algn="ctr">
              <a:buAutoNum type="arabicPeriod"/>
            </a:pPr>
            <a:endParaRPr lang="en-US" sz="3200" b="1" dirty="0" smtClean="0"/>
          </a:p>
          <a:p>
            <a:pPr marL="514350" lvl="0" indent="-514350" algn="ctr">
              <a:buAutoNum type="arabicPeriod"/>
            </a:pPr>
            <a:endParaRPr lang="en-US" sz="3200" b="1" dirty="0"/>
          </a:p>
          <a:p>
            <a:pPr marL="514350" lvl="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ifahy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ghtq;fs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nra;jpl;lhy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fhaq;fs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ghu;f;fpd;whNu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jPa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topapy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fhy;fs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nrd;why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fhypd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fhaq;fs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ghu;f;fpd;whNu</a:t>
            </a:r>
            <a:r>
              <a:rPr lang="en-US" sz="3200" b="1" dirty="0">
                <a:latin typeface="Bamini" pitchFamily="2" charset="0"/>
              </a:rPr>
              <a:t> </a:t>
            </a:r>
            <a:endParaRPr lang="en-US" sz="3200" b="1" dirty="0" smtClean="0">
              <a:latin typeface="Bamini" pitchFamily="2" charset="0"/>
            </a:endParaRPr>
          </a:p>
          <a:p>
            <a:pPr marL="0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rpYit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lv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 algn="ctr">
              <a:buAutoNum type="arabicPeriod"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kaiyaal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seidhittaal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kaiyin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kaayangal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paarkkindraarae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Theeya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kaalgal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sendraal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kaalin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kaayangal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paarkkindraarae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Siluvai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naadhar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3200" b="1" dirty="0" smtClean="0"/>
          </a:p>
          <a:p>
            <a:pPr marL="0" lvl="0" indent="0" algn="ctr">
              <a:buNone/>
            </a:pPr>
            <a:endParaRPr lang="en-US" sz="3200" b="1" dirty="0"/>
          </a:p>
          <a:p>
            <a:pPr marL="0" lvl="0" indent="0" algn="ctr">
              <a:buNone/>
            </a:pPr>
            <a:r>
              <a:rPr lang="en-US" sz="3200" b="1" dirty="0" smtClean="0"/>
              <a:t>2</a:t>
            </a:r>
            <a:r>
              <a:rPr lang="en-US" sz="3200" b="1" dirty="0"/>
              <a:t>.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jPl;Ls;s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vz;zk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jak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nfhz;lhy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tPz;ngUik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vd;dpy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lk;ngw;why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Ks;Kb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ghu;j;jpl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Vq;Ffpd;whu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marL="0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rpYit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lvl="0" indent="0" algn="ctr">
              <a:buNone/>
            </a:pPr>
            <a:endParaRPr lang="en-US" sz="3200" b="1" dirty="0"/>
          </a:p>
          <a:p>
            <a:pPr marL="0" lvl="0" indent="0" algn="ctr">
              <a:buNone/>
            </a:pPr>
            <a:r>
              <a:rPr lang="en-US" sz="3200" b="1" dirty="0"/>
              <a:t>2.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Theettulla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idhayam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Eetti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paaindha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nenjai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noakkukindraar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Veenperumai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idampetraal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Mulmudi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paarththida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aengukindraar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Siluvai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naadhar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marL="0" lv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fOtpLk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fz;zPu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nkUNfw;wpLk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fyq;fiu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tpsf;fhf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xsp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tPRNtd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fyq;FNthiu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ke;ij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Nru;g;Ngd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rpYit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ehju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kazhuvidum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merugaetridum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Kalangarai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vilakkaaga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veesuvaen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Kalanguvoarai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mandhai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saerpaen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Siluvai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naadhar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jpUe;jplh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ghtpf;fha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mOfpd;whu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tUe;jplh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gps;isf;fha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fyq;Ffpd;whu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fz;zPu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fhaj;jpy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tpOe;jpl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fz;zPUk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rpe;Jfpd;whu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rpYit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Thirundhidaa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paavikkaai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azhukindraar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Varundhidaa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pillaikkaai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kalangukindraar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kaayaththil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vizhundhida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Kanneerum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ratthamum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sindhukindraar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Siluvai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naadhar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93</TotalTime>
  <Words>46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76</cp:revision>
  <dcterms:created xsi:type="dcterms:W3CDTF">2014-04-30T16:21:55Z</dcterms:created>
  <dcterms:modified xsi:type="dcterms:W3CDTF">2018-03-30T07:00:59Z</dcterms:modified>
</cp:coreProperties>
</file>