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 நாதர் இயேசுவின்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பேரொளி வீசிடும் தூய கண்கள்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நோக்கி பார்க்கின்றன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தம் காயங்களையும் பார்க்கின்றன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yaesuvin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Paeroli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veesidum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noakki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paarkkindrana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kaayangalaiyum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paarkkindrana</a:t>
            </a:r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கையால் பாவங்கள் செய்திட்டால்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தம் கையின் காயங்கள் பார்க்கின்றாரே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தீய வழியில் என் கால்கள் சென்றால்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தம் காலின் காயங்கள் பார்க்கின்றாரே - சிலுவை நாதர்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seidhittaal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paarkkindraarae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paarkkindraarae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தீட்டுள்ள எண்ணம் என் இதயம் கொண்டால்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ஈட்டி பாய்ந்த நெஞ்சை நோக்குகின்றார்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வீண்பெருமை என்னில் இடம்பெற்றால்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முள்முடி பார்த்திட ஏங்குகின்றார் - சிலுவை நாதர்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Theettulla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nenjai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noakkukindraar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Veenperumai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idampetraal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Mulmudi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paarththida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aengukindraar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அவர் இரத்தம் என் பாவம் கழுவிடும்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கண்ணீர் என்னை மெருகேற்றிடும்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கலங்கரை விளக்காக ஒளி வீசுவேன்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கலங்குவோரை அவர் மந்தை சேர்ப்பேன் - சிலுவை நாதர்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kazhuvidum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merugaetridum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vilakkaaga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veesuvaen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Kalanguvoarai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mandhai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saerpaen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திருந்திடா பாவிக்காய் அழுகின்றார்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வருந்திடா பிள்ளைக்காய் கலங்குகின்றார்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தம் கண்ணீர் காயத்தில் விழுந்திட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கண்ணீரும் இரத்தமும் சிந்துகின்றார் - சிலுவை நாதர்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Thirundhidaa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paavikkaai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azhukindraar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Varundhidaa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pillaikkaai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kalangukindraar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vizhundhida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ratthamum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sindhukindraar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624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721</TotalTime>
  <Words>219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684</cp:revision>
  <dcterms:created xsi:type="dcterms:W3CDTF">2023-03-13T17:37:04Z</dcterms:created>
  <dcterms:modified xsi:type="dcterms:W3CDTF">2024-04-28T11:55:10Z</dcterms:modified>
</cp:coreProperties>
</file>