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சிலுவை சுமந்த உருவம்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சிந்திய இரத்தம் புரண்டோடியே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நதி போலவே பாய்கின்றதே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நம்பி இயேசுவண்டை வா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uruvam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Sinthina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puranntootiyae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Nathipolavae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paaykintathae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Nampi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Yesuvanntai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பொல்லா உலக சிற்றின்பங்கள்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எல்லாம் அழியும் மாயை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காணாய் நிலையான சந்தோஷம் பூவில்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கர்த்தாவின் அன்பண்டைவா — சிலுவை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Pollaa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sittinpangal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maayai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Kaannaay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nilaiyaana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santhosham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poovil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Karththaavin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anpanntaivaa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ஆத்தும மீட்பைப் பெற்றிடாமல்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ஆத்துமம் நஷ்டமடைந்தால்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லோகம் முழுவதும் ஆதாயமாக்கியும்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லாபம் ஒன்றுமில்லையே — சிலுவை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Aaththuma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meetpaip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pettidaamal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Aaththumam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nashdamatainthaal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Lokam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muluvathum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aathaayamaakkiyum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Laapam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ontumillaiyae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பாவ மனித ஜாதிகளைப்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பாசமாய் மீட்க வந்தார்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பாவப் பரிகாரி கர்த்தர் இயேசுநாதர்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பாவமெல்லாம் சுமந்தார் — சிலுவை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jaathikalaip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Paasamaay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Paavap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parikaari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Yesunaathar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Paavamellaam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sumanthaar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நித்திய ஜீவன் வாஞ்சிப்பாயோ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நித்திய மோட்ச வாழ்வில்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தேடி வாரோயோ பரிசுத்த ஜீவியம்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தேவை அதை அடைவாய் — சிலுவை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Niththiya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vaanjippaayo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Niththiya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motcha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Thaeti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vaaroyo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jeeviyam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ataivaay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86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5. தாகமடைந்தோர் எல்லோருமே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தாகத்தை தீர்க்க வாரும்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ஜீவத் தண்ணீரான கர்த்தர் இயேசுநாதர்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ஜீவன் உனக்களிப்பார் — சிலுவை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Thaakamatainthor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ellorumae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Thaakaththai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theerkka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Jeevath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thannnneeraana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Yesunaathar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unakkalippaar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61867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723</TotalTime>
  <Words>216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689</cp:revision>
  <dcterms:created xsi:type="dcterms:W3CDTF">2023-03-13T17:37:04Z</dcterms:created>
  <dcterms:modified xsi:type="dcterms:W3CDTF">2024-04-28T13:14:32Z</dcterms:modified>
</cp:coreProperties>
</file>