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சிங்காசனம் விட்டிறங்கி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நம் தாழ்வில் நம்மில் அன்புகூர்ந்து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தூக்கினாரே சேற்றினின்று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உயர்த்தினாரே கன்மலை மீது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Singaasanam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vittirangi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thaalvil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nammil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anpukoornthu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Thookkinaarae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settinintu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Uyarththinaarae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kanmalai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meethu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ஆ இயேசுவின் அன்பு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அற்புதம் அற்புதமே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ஓ என் நேசரின் அன்பு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என்றென்றும் மாறாததே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anpu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Arputham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arputhamae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naesarin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anpu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Ententum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maaraathathae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என் குற்றங்கள் யாவையும் நீக்கிடவே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இடத்தை அவர் ஏற்றுக் கொண்டார்(2)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மீறுதல்கள் அவர் மன்னித்தாரே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நோய்களெல்லாம் குணமாக்கினாரே(2)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kuttangal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yaavaiyum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neekkidavae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idaththai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aettuk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konndaar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meeruthalkal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manniththaarae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Nnoykalellaam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kunamaakkinaarae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பிதாவோடு என்னை சேர்த்திட்டாரே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புத்திர சுவிகாரம் தந்திட்டாரே(2)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எனக்காகவே யாவையுமே செய்து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முடித்திட்டார் சிலுவையிலே(2)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Pithaavodu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serththittarae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Puththira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suvikaaram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thanthittarae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Enakkaakavae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yaavaiyumae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Mutiththittar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siluvaiyilae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4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. நன்மையினால் திருப்தியாக்குகிறார்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இரக்கங்களினால் மூடிசூட்டுகிறார்(2)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கழுகைப்போல் புது பெலன் கொண்டு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உயர பறந்திடச்செய்கிறாரே(2)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Nanmaiyinaal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thirupthiyaakkukiraar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Irakkangalinaal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mootisoottukiraar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kalukaippol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konndu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paranthidachcheykiraarae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88023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734</TotalTime>
  <Words>198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710</cp:revision>
  <dcterms:created xsi:type="dcterms:W3CDTF">2023-03-13T17:37:04Z</dcterms:created>
  <dcterms:modified xsi:type="dcterms:W3CDTF">2024-04-28T14:07:07Z</dcterms:modified>
</cp:coreProperties>
</file>