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சிங்காசனத்தில் வீற்றிருக்கும்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பரிசுத்தரே பரிசுத்தரே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உமக்கு ஆராதனை - 4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கேருபீன்கள் சேராபீன்கள்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போற்றிடும் எங்கள் பரிசுத்தரே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உமக்கு ஆராதனை - 4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ஏழு குத்துவிளக்கின் மத்தியிலே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உலாவிடும் எங்கள் பரிசுத்தரே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உமக்கு ஆராதனை - 4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ஆதியும் அந்தமுமானவரே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அல்ஃபா ஒமெகாவுமானவரே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உமக்கு ஆராதனை - 4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இருபுறமும் கருக்குள்ள பட்டயத்தை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கரங்களில் உடையவரே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உமக்கு ஆராதனை - 4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6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அக்னி ஜுவாலை போன்ற கண்களையும்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வெண்கல பாதங்களை உடையவரே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உமக்கு ஆராதனை - 4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7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பரிசுத்தமும் சத்தியமும்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தாவீதின் திறவுகோலை உடையவரே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உமக்கு ஆராதனை - 4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997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101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666</cp:revision>
  <dcterms:created xsi:type="dcterms:W3CDTF">2023-03-13T17:37:04Z</dcterms:created>
  <dcterms:modified xsi:type="dcterms:W3CDTF">2024-04-28T11:43:36Z</dcterms:modified>
</cp:coreProperties>
</file>