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சிறகுகளாலே மூடிடுவார்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அரணான பட்டணம் போல் காத்திடுவார்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கழுகைப்போல எழும்ப செய்வார்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நடத்திடுவார்-அவர்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நடத்திடுவார்-2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Siragugalale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எல்ஷடாய் எல்ஷடாய்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வல்லமை உள்ளவரே-2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நடத்திடுவார்-அவர்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நடத்திடுவார்-2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அறியாத நேரம்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அதிசயமாய் உன்னை நடத்தி வந்தார்-2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கரங்களை பிடித்து கைவிடாமல்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நடத்திடுவார்-2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எல்ஷடாய் எல்ஷடாய்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வாக்குப்பண்ணப்பட்ட தேசத்திலே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கீர்த்தியும் புகழ்ச்சியுமாக்கிடுவார்-2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சத்துருக்கு முன்பாக உன்னை நிறுத்தி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தலையை உயர்த்திடுவார்-2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எல்ஷடாய் எல்ஷடாய்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panapatha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keerthiyum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pugalchiyumaakiduvaar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munpaaga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பாதம் கல்லில் இடறாமல்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தூதர்களை அனுப்பிடுவார்-2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காக்க கூட இருந்து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நடத்திடுவார்-2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எல்ஷடாய் எல்ஷடாய்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nadathiduvaar-2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202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634</cp:revision>
  <dcterms:created xsi:type="dcterms:W3CDTF">2023-03-13T17:37:04Z</dcterms:created>
  <dcterms:modified xsi:type="dcterms:W3CDTF">2024-09-08T04:49:20Z</dcterms:modified>
</cp:coreProperties>
</file>