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சிறகுகளின் நிழல்தனிலே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நம்பி இளைப்பாறுவேன்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துணையாய் இருப்பதனால்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என்றும் இளைப்பாறுவேன்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Siragugalin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nilalthanilae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ilaipparuvaen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irupathanaal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ilaipaaruvaen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கண்மணி போல என்னை காப்பவரை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நம்பி இளைப்பாறுவேன்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 உறங்காமல் காப்பவரை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நம்பி இளைப்பாறுவேன்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kaappavarai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ilaipparuvaen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vurangaamal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kaappavarai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ilaipparuvaen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மறைவிடமே ஆராதனை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உறைவிடமே உமக்கு ஆராதனை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அடைக்கலமே ஆராதனை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புகலிடமே உமக்கு ஆராதனை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Maraividamae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Vuraividamae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Adaikalamae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Pugalidamae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உமக்கு ஆராதனை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நேசிக்கும் இயேசுவே ஆராதனை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உமக்கு ஆராதனை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ஆதரிக்கும் இயேசுவே ஆராதனை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aatharikum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பக்கத்தில் ஆயிரம் பேர் விழுந்தாலும்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அணுகாமல் காப்பவரே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வலபக்கத்தில் பதினாயிரம் விழுந்தாலும்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அணுகாமல் காப்பவரே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Pakkathil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vilunthalum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anugaamal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valapakkathil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pathinaayiram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vilunthalum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anugaamal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kaappavarae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6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அடைக்கலமான என் தாபரமே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அணுகாமல் காப்பவரே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Adaikalamaana en thaaparamae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 anugaamal kaappavarae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7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இச்சகம் பேசிடும் நாவுகள் முன்னிலே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காப்பவரே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நன்மைக்கு கைமாறாய் தீமை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செய்வோர் மத்தியில்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காப்பவரே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Itchagam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paesidum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naavugal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kaimaarai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theemai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Seivor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kaappavarae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29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துரோகங்கள்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நிறைந்த பூமியிலே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துணை நின்று காப்பவரே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தெவிட்டாமல் நேசிக்கும் என் நேசரே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என்றும் காப்பவரே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Throgangal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Thevithaamal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kaappavarae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424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719</TotalTime>
  <Words>232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677</cp:revision>
  <dcterms:created xsi:type="dcterms:W3CDTF">2023-03-13T17:37:04Z</dcterms:created>
  <dcterms:modified xsi:type="dcterms:W3CDTF">2024-04-28T11:49:43Z</dcterms:modified>
</cp:coreProperties>
</file>