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 சொல்லை காப்பாற்றும் தெய்வம்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உம்மையன்றி யாரும்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முடிந்ததில் துவக்கத்தை பார்க்கும்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உங்களுக்கு ஈடே இல்லை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thuvakathai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eedae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சொல்லி அமராத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புயல் ஒன்றை பார்த்ததில்ல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சொல்லி கேளாத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சூழ்நிலை எதுவுமில்ல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amaratha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kelaatha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ethuvumillai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 சொல்லை காப்பாற்றும் இயேசுவுக்கே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வார்த்தையை நிறைவேற்றும் இயேசுவுக்கே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நீர்ப்பாய்ச்சி காப்பாற்றுவேன்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கைவிடமாட்டேன் என்றீர்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வறண்டிடும் அறிகுறி தோன்றும் முன்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வாய்க்காலாய் வருபவரே - 2 - ஆராதனை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Neerpaaichi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kaapatruvaen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Kaividamataen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varandidum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ariguri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Vaaikaalaai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சொன்னதை செய்யும் அளவும்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கைவிட மாட்டேன் என்றீர்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எத்தனை இஸ்ரவேலாக்கி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தேசத்தின் தலையாக்கினீர் - 2 - ஆராதனை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Kaividamataen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isravelaaki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thalaiyaakuneer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8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பூர்வத்தில் அடைபட்டதை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திறந்து வைத்தீர்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மனிதனும் அடைக்க (தடுக்க) முடியாத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ரெகொபோத்தை எனக்கு தந்தீர் - 2 - ஆராதனை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Poorvathil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adaipathathai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Rehobothai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557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738</TotalTime>
  <Words>237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719</cp:revision>
  <dcterms:created xsi:type="dcterms:W3CDTF">2023-03-13T17:37:04Z</dcterms:created>
  <dcterms:modified xsi:type="dcterms:W3CDTF">2024-04-28T14:38:41Z</dcterms:modified>
</cp:coreProperties>
</file>