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 எதுவானாலும்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 எதிரானாலும்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 பெரியவரே-2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ethuvaanaalum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periyavarae-2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பெரியவரே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 பெரியவரே-2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periyavarae-2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உலகத்தில் இருப்பவனைப்பார்க்கிலும்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 பெரியவரே-2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-சூழ்நிலை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iruppavanaippaarkkilum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periyavarae-2 -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புயலை பார்க்காதே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பயந்து போய்விடுவாய்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அலைகளை பார்க்காதே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அமிழ்ந்து போய்விடுவாய்-2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அழைத்தவர் முன்னே நிற்கின்றார்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வார்த்தையால் சூழ்நிலை மாற்றிடுவார்-2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வார்த்தையால் சூழ்நிலை மாற்றிடுவார்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பெரியவரே பெரியவரே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poyviduvaay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poyviduvaay-2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nirkintar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maattiduvaar-2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தப்பிப்பிழைப்போமோ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 நிச்சயம் இல்லையோ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கப்பலின் 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உள்ளம் பதறுதோ-2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கப்பலே உடைந்து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பலகையிலே கரை சேர்த்திடுவார்-2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நிச்சயம் கரை சேர்த்திடுவார்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பெரியவரே பெரியவரே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Thappippilaippomo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patharutho-2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palakaiyilae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serththiduvaar-2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918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187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2024-09-20T17:39:40Z</dcterms:modified>
</cp:coreProperties>
</file>