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/>
              <a:t>Sugam </a:t>
            </a:r>
            <a:r>
              <a:rPr lang="en-US" sz="3200" b="1" dirty="0" err="1"/>
              <a:t>Undu</a:t>
            </a:r>
            <a:r>
              <a:rPr lang="en-US" sz="3200" b="1" dirty="0"/>
              <a:t> Pelan </a:t>
            </a:r>
            <a:r>
              <a:rPr lang="en-US" sz="3200" b="1" dirty="0" err="1"/>
              <a:t>Undu</a:t>
            </a:r>
            <a:r>
              <a:rPr lang="en-US" sz="3200" b="1"/>
              <a:t> </a:t>
            </a: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ngyd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Nerpf;fpNwd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paathaththil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Naesikkiraen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1. </a:t>
            </a:r>
            <a:r>
              <a:rPr lang="en-US" sz="3200" b="1" dirty="0" err="1">
                <a:latin typeface="Bamini" pitchFamily="2" charset="0"/>
              </a:rPr>
              <a:t>Nerk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Nerpf;fpNwd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Irakkam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paathaththil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Naesikkiraen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milf;fyNk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mjpraNk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mz;b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ghjNk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Nerpf;fpNwd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Ataikkalamae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athisayamae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paathamae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Naesikkiraen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Jf;fk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Jauk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Jd;gk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Nerpf;fpNwd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Thukkam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thuyaram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Thunpam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paathaththil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Naesikkiraen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tpahjp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tWik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ePq;Fk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cau;j;JfpNwd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ck;ikjhNd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br>
              <a:rPr lang="en-US" sz="3200" b="1" dirty="0"/>
            </a:br>
            <a:endParaRPr lang="en-US" sz="3200" b="1" dirty="0"/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Viyaathi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varumai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paathaththil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Uyarththukiraen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5. </a:t>
            </a:r>
            <a:r>
              <a:rPr lang="en-US" sz="3200" b="1" dirty="0" err="1">
                <a:latin typeface="Bamini" pitchFamily="2" charset="0"/>
              </a:rPr>
              <a:t>Rfg;gLj;Jk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ngyg;gLj;Jk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gLj;Jk</a:t>
            </a:r>
            <a:r>
              <a:rPr lang="en-US" sz="3200" b="1" dirty="0">
                <a:latin typeface="Bamini" pitchFamily="2" charset="0"/>
              </a:rPr>
              <a:t>; ,d; </a:t>
            </a:r>
            <a:r>
              <a:rPr lang="en-US" sz="3200" b="1" dirty="0" err="1">
                <a:latin typeface="Bamini" pitchFamily="2" charset="0"/>
              </a:rPr>
              <a:t>Neuj;jpy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cau;j;JfpNwd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ck;ikjhNd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Sukappaduththum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pelappaduththum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paduththum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naeraththil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Uyarththukiraen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1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ngw;Nwhk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ngw;Nwhk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ngw;Nwhk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ghjj;jpy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......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Nerpf;fpNwd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jhNd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nja;tNk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Sukam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pelan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petrom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paathaththil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......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Naesikkiraen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710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456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43</cp:revision>
  <dcterms:created xsi:type="dcterms:W3CDTF">2014-06-22T17:29:18Z</dcterms:created>
  <dcterms:modified xsi:type="dcterms:W3CDTF">2022-03-24T00:46:13Z</dcterms:modified>
</cp:coreProperties>
</file>