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சுகம் உண்டு பெலன்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ஜீவன் உண்டு உம் பாதத்தில்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நேசிக்கிறேன் உம்மை தானே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தெய்வமே என்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paathaththil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Naesikkiraen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நேசம் உண்டு பாசம்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இரக்கம் உண்டு உம் பாதத்தில்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நேசிக்கிறேன் உம்மை தானே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தெய்வமே என்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paathaththil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Naesikkiraen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அடைக்கலமே அதிசயமே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அண்டி வந்தேன் உம் பாதமே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நேசிக்கிறேன் உம்மை தானே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தெய்வமே என்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Ataikkalamae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Annti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Naesikkiraen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துக்கம் நீங்கும் துயரம் நீங்கும்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துன்பம் நீங்கும் உம் பாதத்தில்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நேசிக்கிறேன் உம்மை தானே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தெய்வமே என்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Thukkam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thuyaram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Thunpam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paathaththil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Naesikkiraen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வியாதி நீங்கும் வறுமை நீங்கும்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பாரம் நீங்கும் உம் பாதத்தில்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உயர்த்துகிறேன் உம்மைதானே என்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தெய்வமே என்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Viyaathi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paathaththil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Uyarththukiraen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ummaithaanae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88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சுகப்படுத்தும் பெலப்படுத்தும்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திட படுத்தும் இன் நேரத்தில்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உயர்த்துகிறேன் உம்மைதானே என்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தெய்வமே என்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Sukappaduththum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pelappaduththum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paduththum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naeraththil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Uyarththukiraen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ummaithaanae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6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சுகம் பெற்றோம் பெலன் பெற்றோம்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ஜீவன் பெற்றோம் உம் பாதத்தில்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 ஐயா......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நேசிக்கிறேன் உம்மை தானே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தெய்வமே என் இயேசுவே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petrom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petrom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paathaththil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aiyaa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......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Naesikkiraen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3533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742</TotalTime>
  <Words>267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734</cp:revision>
  <dcterms:created xsi:type="dcterms:W3CDTF">2023-03-13T17:37:04Z</dcterms:created>
  <dcterms:modified xsi:type="dcterms:W3CDTF">2024-09-22T02:29:14Z</dcterms:modified>
</cp:coreProperties>
</file>