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உலகத்தின் தோற்றத்தின் முன்பு என்னைக் கண்டீர்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தாயின் கருவினுள்ளே என்னை நினைத்தீர்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வளர்கின்ற பிராயத்தில் கூடவே இருந்தீர்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சிந்தை முழுவதிலும் நிறைந்து வந்தீர்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இன்றி யாரும்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நினைக்காத நாளே இல்லை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thotrathin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karuvinullae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Valargindra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prayathil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Neerindri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ninaikkathe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சுவாசிக்கும் காற்றிலும்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ஓவ்வொரு மூச்சிலும்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ஆசை எல்லாம்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ஆறுதலும் நீரே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Swasikum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வாழ்கின்ற வாழ்க்கையின் அர்த்தமும்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இதயத்தின் ஏக்கத்தை தீர்ப்பவர்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சாதிப்பதெல்லாம் உம் கிருபையினாலே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உயர்விக்கும் வாழ்விற்கும் காரணரே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இன்றி யாரும்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உணராத நாளே இல்லை – சுவாசிக்கும்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Vaalgindra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yaekkathai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Saathipathellam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kirubayinaale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Uyarvirkum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kaaranarae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indri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unarathe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Swasikum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170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739</cp:revision>
  <dcterms:created xsi:type="dcterms:W3CDTF">2023-03-13T17:37:04Z</dcterms:created>
  <dcterms:modified xsi:type="dcterms:W3CDTF">2024-04-28T15:00:18Z</dcterms:modified>
</cp:coreProperties>
</file>