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கூட பிள்ளைகளை மறந்து போகலாம்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சிங்கங் கூட குட்டிகளை பட்டினி போடலாம்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தாயினும் மேலாக அன்பு வைத்தவர்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இரத்ததையே சிலுவையிலே உனக்குத் தந்தவர்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மறந்திடுவாரோ உன்னை வெறுத்திடுவாரோ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நம்பிக்கையை விட்டு விடாதே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நம்பினவர் கைவிட மாட்டார்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Iraththathaiyae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Maranthiduvaaro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veruththiduvaaro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pPr algn="ctr"/>
            <a:endParaRPr lang="en-IN" sz="2800" b="1" dirty="0">
              <a:latin typeface="Times New Roman" panose="02020603050405020304" pitchFamily="18" charset="0"/>
              <a:cs typeface="Latha" panose="020B0604020202020204" pitchFamily="34" charset="0"/>
            </a:endParaRPr>
          </a:p>
          <a:p>
            <a:pPr algn="ctr"/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 அவரைத் தெரிந்துக் கொள்ளவில்லை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அவரல்லவோ உன்னைத் தெரிந்துக் கொண்டார்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நேற்று அல்ல இன்று அல்ல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தாயின் கருவில் தோன்று முன்னே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கூட பிள்ளைகளை மறந்து போகலாம்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சிங்கங் கூட குட்டிகளை பட்டினி போடலாம்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kollavillai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Avarallavo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podalaam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தேவன் உனக்கு சொன்ன வார்த்தையெல்லாம்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ஒன்று கூட மாறிப் போவதில்லை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நேற்றும் இன்றும் என்றும் மாறா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தேவன் இயேசு மாறிடாரே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தாய் கூட பிள்ளைகளை மறந்து போகலாம்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சிங்கங் கூட குட்டிகளை பட்டினி போடலாம்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vaarththaiyellaam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Singang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kuttikalai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podalaam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நீ அவரின் முகத்தை நோக்கிப் பார்த்தால்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உந்தன் வாழ்வு வெளிச்சமாக மாறும் (2)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கர்த்தருக்குக் காத்திருப்போர்</a:t>
            </a:r>
            <a:br>
              <a:rPr lang="ta-IN" sz="28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வெட்கப்பட்டுப் போவதில்லை (2)</a:t>
            </a:r>
            <a:endParaRPr lang="en-IN" sz="28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2800" b="1" dirty="0">
                <a:latin typeface="Latha" panose="020B0604020202020204" pitchFamily="34" charset="0"/>
                <a:cs typeface="Latha" panose="020B0604020202020204" pitchFamily="34" charset="0"/>
              </a:rPr>
              <a:t>- </a:t>
            </a:r>
            <a:r>
              <a:rPr lang="ta-IN" sz="28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தாய் கூட பிள்ளைகளை</a:t>
            </a:r>
            <a:endParaRPr lang="en-IN" sz="28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Nee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avarin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mukaththai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Nnokkip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paarththaal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Unthan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vaalvu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velichchamaaka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maarum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Karththarukkuk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kaaththiruppor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Vetkappattup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povathillai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Thaay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pillaikalai</a:t>
            </a:r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28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594</TotalTime>
  <Words>291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419</cp:revision>
  <dcterms:created xsi:type="dcterms:W3CDTF">2023-03-13T17:37:04Z</dcterms:created>
  <dcterms:modified xsi:type="dcterms:W3CDTF">2023-07-22T08:54:51Z</dcterms:modified>
</cp:coreProperties>
</file>