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தாய்போல தேற்றி தந்தை போல ஆற்றி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தோள்மீது சுமந்திடும் என் இயேசைய்யா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 புரிந்து கொள்ள யாருமில்லையே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 அரவணைக்க யாருமில்லையே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போதும் என் வாழ்விலே - இயேசைய்யா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மலைபோல துன்பம் எனை சூழும் போது அதை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பனிபோல உருகிட செய்பவரே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கண்மணி போல என்னை காப்பவரே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உள்ளங்கையில் பொறிந்தென்னை நினைப்பவரே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போதும் என் வாழ்விலே - இயேசைய்யா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பெலவீன நேரம் என் கிருபை உனக்கு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பெலவீனத்தில் என்பெலன் தருவேன் என்றிர்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நிழல் போல என் வாழ்வில் வருபவரே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விலகாமல் துணை நின்று காப்பவரே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போதும் என் வாழ்விலே - இயேசைய்யா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ஒரு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தாய்போல பாசம் தந்தை போல நேசம் ஒரு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தோழன் போல புரிந்து கொண்ட என் இயேசைய்யா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 புரிந்து கொண்டதும் யாருமில்லையே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 அரவணைப்பதும் யாருமில்லையே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போதும் என் வாழ்விலே - இயேசைய்யா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672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126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624</cp:revision>
  <dcterms:created xsi:type="dcterms:W3CDTF">2023-03-13T17:37:04Z</dcterms:created>
  <dcterms:modified xsi:type="dcterms:W3CDTF">2024-04-28T15:27:30Z</dcterms:modified>
</cp:coreProperties>
</file>