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vd;NdhbUg;ghNu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smtClean="0">
                <a:latin typeface="Bamini" pitchFamily="2" charset="0"/>
              </a:rPr>
              <a:t>– 4</a:t>
            </a: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ennodirupaarae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- 4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5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AutoNum type="arabicPeriod"/>
            </a:pPr>
            <a:endParaRPr lang="en-US" sz="32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ngj;yNfkpy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ghyfdha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dpj;j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vd;NdhbUg;ghNu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cyfj;jpd</a:t>
            </a:r>
            <a:r>
              <a:rPr lang="en-US" sz="3200" b="1" dirty="0">
                <a:latin typeface="Bamini" pitchFamily="2" charset="0"/>
              </a:rPr>
              <a:t>; uh[h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J}</a:t>
            </a:r>
            <a:r>
              <a:rPr lang="en-US" sz="3200" b="1" dirty="0" err="1">
                <a:latin typeface="Bamini" pitchFamily="2" charset="0"/>
              </a:rPr>
              <a:t>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vd;NdhbUg;ghNu</a:t>
            </a:r>
            <a:r>
              <a:rPr lang="en-US" sz="3200" b="1" dirty="0">
                <a:latin typeface="Bamini" pitchFamily="2" charset="0"/>
              </a:rPr>
              <a:t> - 2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- 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/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Bethlagaemil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Palaganaai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jenitha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ennodirupaarae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Ulagathin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raja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pothrum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ennodirupaarae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7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kfpik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kfj;Jtj;jpd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fu;j;ju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vd;NdhbUg;ghNu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rkhjhd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gpuG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jfg;gd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vd;NdhbUg;ghNu</a:t>
            </a:r>
            <a:r>
              <a:rPr lang="en-US" sz="3200" b="1" dirty="0">
                <a:latin typeface="Bamini" pitchFamily="2" charset="0"/>
              </a:rPr>
              <a:t> - 2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- 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/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niraintha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Magathuvathin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ennodirupaarae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Samathana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prabhu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thagapan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ennodirupaarae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7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3200" b="1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kdpjdhfg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guNyhfj;ij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vd;NdhbUg;ghNu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khk;rkhf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ekf;Fs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vd;NdhbUg;ghNu</a:t>
            </a:r>
            <a:r>
              <a:rPr lang="en-US" sz="3200" b="1" dirty="0">
                <a:latin typeface="Bamini" pitchFamily="2" charset="0"/>
              </a:rPr>
              <a:t> - 2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- ,</a:t>
            </a:r>
            <a:r>
              <a:rPr lang="en-US" sz="3200" b="1" dirty="0" err="1">
                <a:latin typeface="Bamini" pitchFamily="2" charset="0"/>
              </a:rPr>
              <a:t>k;khDNty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Manithanaga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Paralogathai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ennodirupaarae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Mamsamaga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namakul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ennodirupaarae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immanuvel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124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</TotalTime>
  <Words>26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101</cp:revision>
  <dcterms:created xsi:type="dcterms:W3CDTF">2014-06-05T16:47:32Z</dcterms:created>
  <dcterms:modified xsi:type="dcterms:W3CDTF">2019-11-12T17:29:30Z</dcterms:modified>
</cp:coreProperties>
</file>