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இம்மானுவேலின் இரத்தத்தால்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நிறைந்த ஊற்றுண்டே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எப்பாவத் தீங்கும் அதினால்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நிவிர்த்தியாகுமே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1.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Immanuvaelin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ootrunthae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Eppavath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Nivarthiyaagumae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மா பாவியான கள்ளனும்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அவ்வூற்றில் மூழ்கினான்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மன்னிப்பும் மோட்சானந்தமும்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அடைந்து பூரித்தான்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Avootril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moolkinaan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motchaananthamum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poorithaan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அவ்வாறே நானும் யேசுவால்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விமோசனம் பெற்றேன்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பாவம் நீங்கிப் போனதால்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ஓயாமல் பாடுவேன்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Vimosanam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Ooyaamal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காயத்தில் ஓடும் ரத்தத்தை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விஸ்வாசத்தால்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ஒப்பற்ற மீட்பர் நேசத்தை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எங்கும் பிரஸ்தாபிப்பேன்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Viswasathaal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Opatra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prasthaapipaen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பின் விண்ணில் வல்ல நாதரை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கண்டு பூரிப்பேன்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அங்கென்னை மீட்ட நேசத்தைக்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கொண்டாடிப் போற்றுவேன்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Pin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666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148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</cp:revision>
  <dcterms:created xsi:type="dcterms:W3CDTF">2023-03-13T17:37:04Z</dcterms:created>
  <dcterms:modified xsi:type="dcterms:W3CDTF">2024-01-25T14:39:01Z</dcterms:modified>
</cp:coreProperties>
</file>