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64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18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201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60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96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1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58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17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8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19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5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2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0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9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11/4/2018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8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k;khDNtypd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uj;jj;jhy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epiwe;j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Cw;Wz;Nl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vg;ghtj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mjpdhy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eptpu;j;jpahFNk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Immanuvaelin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Niraintha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ootrunthae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Eppavath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Nivarthiyaagumae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kh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ghtpahd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fs;sDk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mt;T+w;wpy</a:t>
            </a:r>
            <a:r>
              <a:rPr lang="en-US" sz="3200" b="1" dirty="0">
                <a:latin typeface="Bamini" pitchFamily="2" charset="0"/>
              </a:rPr>
              <a:t>; %</a:t>
            </a:r>
            <a:r>
              <a:rPr lang="en-US" sz="3200" b="1" dirty="0" err="1">
                <a:latin typeface="Bamini" pitchFamily="2" charset="0"/>
              </a:rPr>
              <a:t>o;fpdhd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kd;dpg;Gk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Nkhl;rhde;jKk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mile;J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G+upj;jhd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paaviyaana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kallanum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Avootril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moolkinaan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Manipum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motchaananthamum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Adainthu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poorithaan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75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mt;thNw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NaRthy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tpNkhrdk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ngw;Nwd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ePq;fpg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Nghdjhy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Xahky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ghLNtd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Vimosanam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petraen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neenki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ponathaal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Ooyaamal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paaduvaen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7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fhaj;jpy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uj;jj;ij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thrj;jhy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fz;Nld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xg;gw;w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kPl;gu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Nerj;ij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jhgpg;Ngd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oodum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Viswasathaal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Opatra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meetpar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prasthaapipaen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6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fhaj;jpy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uj;jj;ij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thrj;jhy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fz;Nld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xg;gw;w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kPl;gu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Nerj;ij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vq;Fk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jhgpg;Ngd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Kaayaththil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raththaththai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Visvaasaththaal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kanntaen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Oppatta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meetpar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naesaththai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Engum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pirasthaapippaen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4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/>
          <a:lstStyle/>
          <a:p>
            <a:pPr algn="ctr"/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5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tpz;zpy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ehjiu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G+upg;Ngd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mq;nfd;id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Nerj;ijf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nfhz;lhbg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Pin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naatharai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pooripaen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Angennai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Kondadi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potruvaen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8267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</TotalTime>
  <Words>35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66</cp:revision>
  <dcterms:created xsi:type="dcterms:W3CDTF">2014-06-05T16:47:32Z</dcterms:created>
  <dcterms:modified xsi:type="dcterms:W3CDTF">2018-11-04T04:39:15Z</dcterms:modified>
</cp:coreProperties>
</file>