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இன்ப இயேசு ராஜாவை நான் பார்த்தால்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மகிமையில் அவரோடு நான் வாழ்ந்தால் போதும்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நித்தியமாம் மோட்ச வீட்டில் சேர்ந்தால்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கூட்டத்தில் நான் மகிழ்ந்தால் போதும் (2)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இயேசுவின் இரத்தத்தாலே மீட்கப்பட்டு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வசனமாம் வேலியாலே காக்கப்பட்டு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கறைதிரை அற்ற பரிசுத்தரோடு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ஏழையான் பொன் வீதியில் உலாவிடுவேன் (2)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தூதர்கள் வீணைகளை மீட்டும்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நிறைவான ஜெய கோஷம் முழங்கும்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கீதம் பாடிக் கொண்டு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அன்பராம் இயேசுவோடு அகமகிழ்வேன்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முள் கிரீடம் சூட்டப்பட்டு தலையைப் பார்ப்பேன்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பொற்கிரீடம் சூட்டி நானும் புகழ்திடுவேன்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வாரினால் அடிப்பட்ட முதுகைப் பார்த்து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ஒவ்வொரு காயங்களாய் முத்தம் செய்வேன்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என்னுள்ளம் நன்றியால் நிறைந்திடுதே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எந்தனின் பாக்கிய வீட்டை நினைக்கையிலே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ஆமென்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வர்ணிக்க எந்தன் நாவு போதாதையா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6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6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ஆஹா! எக்காளம் என்று முழங்கிடுமோ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ஏழை என் கண்ணீர் என்று தீர்ந்திடுமோ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அப்பா! ஏன் கண்ணீர் என்று துடைக்கிறாரோ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ஆவலாய் ஏங்கிடுதே எனதுள்ளமும்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879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139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52</cp:revision>
  <dcterms:created xsi:type="dcterms:W3CDTF">2023-03-13T17:37:04Z</dcterms:created>
  <dcterms:modified xsi:type="dcterms:W3CDTF">2024-01-25T14:51:16Z</dcterms:modified>
</cp:coreProperties>
</file>