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இந்த கல்லின்மேல் என் சபையை கட்டுவேன்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பாதாளத்தின் வாசல் அதை மேற்கொள்ளாதே - 2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சபையின் தலைவர் இயேசுவே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மூலைக்கு தலைக்கல் இயேசுவே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kallinmel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kattuven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Paathalathin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vaasal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maerkollathae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Moolaikku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thalaikkal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அல்லேலூயா சபைதான் ஜெயிக்குமே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அல்லேலூயா பாதாளம் தோற்க்குமே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Hallelujah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sabaithan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jeyikkumae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Hallelujah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baathalam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thorkkumae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இரத்தம் சிந்தி மீட்க்கப்பட்ட சபையிதுவே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சுத்தம்பெற கிறிஸ்துதந்த ஸ்தலமிதுவே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சபைதனில் நிலை நாட்டினீர்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புது மனிதனாய் என்னை மாற்றினீர்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வாழ்க்கையை செழிப்பாக்கினீர்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கிருபையால் உயர்த்தினீர்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கிருபையால் உயர்த்தினீர்</a:t>
            </a:r>
            <a:br>
              <a:rPr lang="ta-IN" sz="3200" dirty="0"/>
            </a:br>
            <a:endParaRPr lang="en-IN" sz="3200" dirty="0"/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Rath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meetkappatta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sabaiyidhuvae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kristhu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sthalamithuvae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Sabaithanil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naattineer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manidhanai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Vaazhkkaiyai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sezhippakkineer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uyarthineer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ஜெபத்தினால் கட்டப்பட்ட சபை இதுவே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குடும்பமாய் இணைத்த நல் உறவிதுவே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ஆவியின் நல்ல தகப்பனே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சபை முழுவதும் எங்கள் சொந்தமே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வேற்றுமைகள் இங்கு இல்லையே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கிறிஸ்துவின் சரிரமே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நாங்கள் கிறிஸ்துவின் சரிரமே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4000" b="1" i="0" dirty="0">
                <a:effectLst/>
                <a:latin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Jebathinaal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kattappatta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Kudumbamaai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inaitha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uravithuvae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thagappanae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muzhuvathum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Vaetrumaigal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Krishthuvin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sariramae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krishthuvin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sariramae</a:t>
            </a:r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பார்வோனின் வல்லமைகள் முரிய செய்தீர்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யெசபெலின் தந்திரங்கள் அழிய செய்தீர்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எழுப்புதல் தரும் அக்கினி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ஜெபத்திலே பற்றி எரியுதே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தடைகளை அது தகற்குதே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சபைதான் வெல்லுமே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சபைதான் வெல்லுமே</a:t>
            </a:r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Paarvonin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muriya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Yesabelin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thanthirangal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Ezhupputhal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jebathilae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yeriyuthae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Thadaigalai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thagarkkuthae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Sabaidhan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vellumae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sabaithan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vellumae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9666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30</TotalTime>
  <Words>245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60</cp:revision>
  <dcterms:created xsi:type="dcterms:W3CDTF">2023-03-13T17:37:04Z</dcterms:created>
  <dcterms:modified xsi:type="dcterms:W3CDTF">2024-01-25T15:20:14Z</dcterms:modified>
</cp:coreProperties>
</file>