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3E814E11-75EF-4199-B013-D4B261B99B9A}" type="datetimeFigureOut">
              <a:rPr lang="en-US" smtClean="0"/>
              <a:pPr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4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58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15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6898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19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12/29/2020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683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12/29/2020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46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7810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60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18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87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409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12/29/2020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34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12/29/2020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28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12/29/2020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15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02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15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14E11-75EF-4199-B013-D4B261B99B9A}" type="datetimeFigureOut">
              <a:rPr lang="en-US" smtClean="0"/>
              <a:pPr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633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/>
            <a:endParaRPr lang="en-US" sz="3200" b="1" dirty="0" smtClean="0"/>
          </a:p>
          <a:p>
            <a:pPr algn="ctr"/>
            <a:endParaRPr lang="en-US" sz="3200" b="1" dirty="0" smtClean="0"/>
          </a:p>
          <a:p>
            <a:pPr algn="ctr"/>
            <a:r>
              <a:rPr lang="en-US" sz="3200" b="1" dirty="0" err="1" smtClean="0"/>
              <a:t>Indha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Kallinmel</a:t>
            </a:r>
            <a:r>
              <a:rPr lang="en-US" sz="3200" b="1" dirty="0" smtClean="0"/>
              <a:t> (Key: D)</a:t>
            </a:r>
          </a:p>
          <a:p>
            <a:pPr algn="ctr"/>
            <a:r>
              <a:rPr lang="en-US" sz="3200" b="1" dirty="0"/>
              <a:t>	</a:t>
            </a:r>
            <a:endParaRPr lang="en-US" sz="3200" b="1" dirty="0" smtClean="0"/>
          </a:p>
          <a:p>
            <a:pPr algn="ctr"/>
            <a:r>
              <a:rPr lang="en-US" sz="3200" b="1" dirty="0" smtClean="0">
                <a:latin typeface="Bamini" pitchFamily="2" charset="0"/>
              </a:rPr>
              <a:t>,</a:t>
            </a:r>
            <a:r>
              <a:rPr lang="en-US" sz="3200" b="1" dirty="0" err="1">
                <a:latin typeface="Bamini" pitchFamily="2" charset="0"/>
              </a:rPr>
              <a:t>e;j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fy;ypd;Nky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rigia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fl;LNtd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ghjhsj;jpd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thry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mij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Nkw;nfhs;shNj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smtClean="0">
                <a:latin typeface="Bamini" pitchFamily="2" charset="0"/>
              </a:rPr>
              <a:t>– 2</a:t>
            </a:r>
          </a:p>
          <a:p>
            <a:pPr algn="ctr"/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Indha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kallinmel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en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sabaiyai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kattuven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Paathalathin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vaasal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athai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maerkollathae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- 2</a:t>
            </a: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/>
            <a:endParaRPr lang="en-US" sz="3200" b="1" dirty="0" smtClean="0"/>
          </a:p>
          <a:p>
            <a:pPr algn="ctr"/>
            <a:endParaRPr lang="en-US" sz="3200" b="1" dirty="0"/>
          </a:p>
          <a:p>
            <a:pPr algn="ctr"/>
            <a:r>
              <a:rPr lang="en-US" sz="3200" b="1" dirty="0" err="1" smtClean="0">
                <a:latin typeface="Bamini" pitchFamily="2" charset="0"/>
              </a:rPr>
              <a:t>rigapd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jiytu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NaRNt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>
                <a:latin typeface="Bamini" pitchFamily="2" charset="0"/>
              </a:rPr>
              <a:t>%</a:t>
            </a:r>
            <a:r>
              <a:rPr lang="en-US" sz="3200" b="1" dirty="0" err="1">
                <a:latin typeface="Bamini" pitchFamily="2" charset="0"/>
              </a:rPr>
              <a:t>iyf;F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jiyf;fy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 smtClean="0">
                <a:latin typeface="Bamini" pitchFamily="2" charset="0"/>
              </a:rPr>
              <a:t>NaRNt</a:t>
            </a:r>
            <a:endParaRPr lang="en-US" sz="3200" b="1" dirty="0" smtClean="0">
              <a:latin typeface="Bamini" pitchFamily="2" charset="0"/>
            </a:endParaRPr>
          </a:p>
          <a:p>
            <a:pPr algn="ctr"/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Sabaiyin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thalaivar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yesuvae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Moolaikku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thalaikkal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yesuvae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536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/>
            <a:endParaRPr lang="en-US" sz="3200" b="1" dirty="0" smtClean="0"/>
          </a:p>
          <a:p>
            <a:pPr algn="ctr"/>
            <a:endParaRPr lang="en-US" sz="3200" b="1" dirty="0"/>
          </a:p>
          <a:p>
            <a:pPr algn="ctr"/>
            <a:endParaRPr lang="en-US" sz="3200" b="1" dirty="0" smtClean="0"/>
          </a:p>
          <a:p>
            <a:pPr algn="ctr"/>
            <a:r>
              <a:rPr lang="en-US" sz="3200" b="1" dirty="0" err="1" smtClean="0">
                <a:latin typeface="Bamini" pitchFamily="2" charset="0"/>
              </a:rPr>
              <a:t>my;NyY</a:t>
            </a:r>
            <a:r>
              <a:rPr lang="en-US" sz="3200" b="1" dirty="0" smtClean="0">
                <a:latin typeface="Bamini" pitchFamily="2" charset="0"/>
              </a:rPr>
              <a:t>}ah </a:t>
            </a:r>
            <a:r>
              <a:rPr lang="en-US" sz="3200" b="1" dirty="0" err="1">
                <a:latin typeface="Bamini" pitchFamily="2" charset="0"/>
              </a:rPr>
              <a:t>my;NyY</a:t>
            </a:r>
            <a:r>
              <a:rPr lang="en-US" sz="3200" b="1" dirty="0">
                <a:latin typeface="Bamini" pitchFamily="2" charset="0"/>
              </a:rPr>
              <a:t>}ah </a:t>
            </a:r>
            <a:r>
              <a:rPr lang="en-US" sz="3200" b="1" dirty="0" err="1" smtClean="0">
                <a:latin typeface="Bamini" pitchFamily="2" charset="0"/>
              </a:rPr>
              <a:t>rigjhd</a:t>
            </a:r>
            <a:r>
              <a:rPr lang="en-US" sz="3200" b="1" dirty="0">
                <a:latin typeface="Bamini" pitchFamily="2" charset="0"/>
              </a:rPr>
              <a:t>; n[</a:t>
            </a:r>
            <a:r>
              <a:rPr lang="en-US" sz="3200" b="1" dirty="0" err="1">
                <a:latin typeface="Bamini" pitchFamily="2" charset="0"/>
              </a:rPr>
              <a:t>apf;FNk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my;NyY</a:t>
            </a:r>
            <a:r>
              <a:rPr lang="en-US" sz="3200" b="1" dirty="0">
                <a:latin typeface="Bamini" pitchFamily="2" charset="0"/>
              </a:rPr>
              <a:t>}ah </a:t>
            </a:r>
            <a:r>
              <a:rPr lang="en-US" sz="3200" b="1" dirty="0" err="1">
                <a:latin typeface="Bamini" pitchFamily="2" charset="0"/>
              </a:rPr>
              <a:t>my;NyY</a:t>
            </a:r>
            <a:r>
              <a:rPr lang="en-US" sz="3200" b="1" dirty="0">
                <a:latin typeface="Bamini" pitchFamily="2" charset="0"/>
              </a:rPr>
              <a:t>}ah </a:t>
            </a:r>
            <a:r>
              <a:rPr lang="en-US" sz="3200" b="1" dirty="0" err="1" smtClean="0">
                <a:latin typeface="Bamini" pitchFamily="2" charset="0"/>
              </a:rPr>
              <a:t>ghjhsk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Njhw;f;FNk</a:t>
            </a:r>
            <a:endParaRPr lang="en-US" sz="3200" b="1" dirty="0" smtClean="0">
              <a:latin typeface="Bamini" pitchFamily="2" charset="0"/>
            </a:endParaRPr>
          </a:p>
          <a:p>
            <a:pPr algn="ctr"/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Hallelujah </a:t>
            </a:r>
            <a:r>
              <a:rPr lang="en-US" sz="3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sabaithan</a:t>
            </a: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jeyikkumae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Hallelujah </a:t>
            </a:r>
            <a:r>
              <a:rPr lang="en-US" sz="3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baathalam</a:t>
            </a: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thorkkumae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866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marL="514350" indent="-514350" algn="ctr">
              <a:buAutoNum type="arabicPeriod"/>
            </a:pPr>
            <a:r>
              <a:rPr lang="en-US" sz="3000" b="1" dirty="0" smtClean="0">
                <a:latin typeface="Bamini" pitchFamily="2" charset="0"/>
              </a:rPr>
              <a:t>,</a:t>
            </a:r>
            <a:r>
              <a:rPr lang="en-US" sz="3000" b="1" dirty="0" err="1">
                <a:latin typeface="Bamini" pitchFamily="2" charset="0"/>
              </a:rPr>
              <a:t>uj;jk</a:t>
            </a:r>
            <a:r>
              <a:rPr lang="en-US" sz="3000" b="1" dirty="0">
                <a:latin typeface="Bamini" pitchFamily="2" charset="0"/>
              </a:rPr>
              <a:t>; </a:t>
            </a:r>
            <a:r>
              <a:rPr lang="en-US" sz="3000" b="1" dirty="0" err="1">
                <a:latin typeface="Bamini" pitchFamily="2" charset="0"/>
              </a:rPr>
              <a:t>rpe;jp</a:t>
            </a:r>
            <a:r>
              <a:rPr lang="en-US" sz="3000" b="1" dirty="0">
                <a:latin typeface="Bamini" pitchFamily="2" charset="0"/>
              </a:rPr>
              <a:t> </a:t>
            </a:r>
            <a:r>
              <a:rPr lang="en-US" sz="3000" b="1" dirty="0" err="1">
                <a:latin typeface="Bamini" pitchFamily="2" charset="0"/>
              </a:rPr>
              <a:t>kPl;f;fg;gl;l</a:t>
            </a:r>
            <a:r>
              <a:rPr lang="en-US" sz="3000" b="1" dirty="0">
                <a:latin typeface="Bamini" pitchFamily="2" charset="0"/>
              </a:rPr>
              <a:t> </a:t>
            </a:r>
            <a:r>
              <a:rPr lang="en-US" sz="3000" b="1" dirty="0" err="1">
                <a:latin typeface="Bamini" pitchFamily="2" charset="0"/>
              </a:rPr>
              <a:t>rigapJNt</a:t>
            </a:r>
            <a:r>
              <a:rPr lang="en-US" sz="3000" b="1" dirty="0">
                <a:latin typeface="Bamini" pitchFamily="2" charset="0"/>
              </a:rPr>
              <a:t/>
            </a:r>
            <a:br>
              <a:rPr lang="en-US" sz="3000" b="1" dirty="0">
                <a:latin typeface="Bamini" pitchFamily="2" charset="0"/>
              </a:rPr>
            </a:br>
            <a:r>
              <a:rPr lang="en-US" sz="3000" b="1" dirty="0" err="1">
                <a:latin typeface="Bamini" pitchFamily="2" charset="0"/>
              </a:rPr>
              <a:t>Rj;jk;ngw</a:t>
            </a:r>
            <a:r>
              <a:rPr lang="en-US" sz="3000" b="1" dirty="0">
                <a:latin typeface="Bamini" pitchFamily="2" charset="0"/>
              </a:rPr>
              <a:t> </a:t>
            </a:r>
            <a:r>
              <a:rPr lang="en-US" sz="3000" b="1" dirty="0" err="1">
                <a:latin typeface="Bamini" pitchFamily="2" charset="0"/>
              </a:rPr>
              <a:t>fpwp</a:t>
            </a:r>
            <a:r>
              <a:rPr lang="en-US" sz="3000" b="1" dirty="0">
                <a:latin typeface="Bamini" pitchFamily="2" charset="0"/>
              </a:rPr>
              <a:t>];</a:t>
            </a:r>
            <a:r>
              <a:rPr lang="en-US" sz="3000" b="1" dirty="0" err="1">
                <a:latin typeface="Bamini" pitchFamily="2" charset="0"/>
              </a:rPr>
              <a:t>Jje;j</a:t>
            </a:r>
            <a:r>
              <a:rPr lang="en-US" sz="3000" b="1" dirty="0">
                <a:latin typeface="Bamini" pitchFamily="2" charset="0"/>
              </a:rPr>
              <a:t> ];</a:t>
            </a:r>
            <a:r>
              <a:rPr lang="en-US" sz="3000" b="1" dirty="0" err="1">
                <a:latin typeface="Bamini" pitchFamily="2" charset="0"/>
              </a:rPr>
              <a:t>jykpJNt</a:t>
            </a:r>
            <a:r>
              <a:rPr lang="en-US" sz="3000" b="1" dirty="0">
                <a:latin typeface="Bamini" pitchFamily="2" charset="0"/>
              </a:rPr>
              <a:t> - 2</a:t>
            </a:r>
            <a:br>
              <a:rPr lang="en-US" sz="3000" b="1" dirty="0">
                <a:latin typeface="Bamini" pitchFamily="2" charset="0"/>
              </a:rPr>
            </a:br>
            <a:r>
              <a:rPr lang="en-US" sz="3000" b="1" dirty="0" err="1">
                <a:latin typeface="Bamini" pitchFamily="2" charset="0"/>
              </a:rPr>
              <a:t>rigjdpy</a:t>
            </a:r>
            <a:r>
              <a:rPr lang="en-US" sz="3000" b="1" dirty="0">
                <a:latin typeface="Bamini" pitchFamily="2" charset="0"/>
              </a:rPr>
              <a:t>; </a:t>
            </a:r>
            <a:r>
              <a:rPr lang="en-US" sz="3000" b="1" dirty="0" err="1">
                <a:latin typeface="Bamini" pitchFamily="2" charset="0"/>
              </a:rPr>
              <a:t>epiy</a:t>
            </a:r>
            <a:r>
              <a:rPr lang="en-US" sz="3000" b="1" dirty="0">
                <a:latin typeface="Bamini" pitchFamily="2" charset="0"/>
              </a:rPr>
              <a:t> </a:t>
            </a:r>
            <a:r>
              <a:rPr lang="en-US" sz="3000" b="1" dirty="0" err="1">
                <a:latin typeface="Bamini" pitchFamily="2" charset="0"/>
              </a:rPr>
              <a:t>ehl;bdPu</a:t>
            </a:r>
            <a:r>
              <a:rPr lang="en-US" sz="3000" b="1" dirty="0">
                <a:latin typeface="Bamini" pitchFamily="2" charset="0"/>
              </a:rPr>
              <a:t>;</a:t>
            </a:r>
            <a:br>
              <a:rPr lang="en-US" sz="3000" b="1" dirty="0">
                <a:latin typeface="Bamini" pitchFamily="2" charset="0"/>
              </a:rPr>
            </a:br>
            <a:r>
              <a:rPr lang="en-US" sz="3000" b="1" dirty="0">
                <a:latin typeface="Bamini" pitchFamily="2" charset="0"/>
              </a:rPr>
              <a:t>GJ </a:t>
            </a:r>
            <a:r>
              <a:rPr lang="en-US" sz="3000" b="1" dirty="0" err="1">
                <a:latin typeface="Bamini" pitchFamily="2" charset="0"/>
              </a:rPr>
              <a:t>kdpjdha</a:t>
            </a:r>
            <a:r>
              <a:rPr lang="en-US" sz="3000" b="1" dirty="0">
                <a:latin typeface="Bamini" pitchFamily="2" charset="0"/>
              </a:rPr>
              <a:t>; </a:t>
            </a:r>
            <a:r>
              <a:rPr lang="en-US" sz="3000" b="1" dirty="0" err="1">
                <a:latin typeface="Bamini" pitchFamily="2" charset="0"/>
              </a:rPr>
              <a:t>vd;id</a:t>
            </a:r>
            <a:r>
              <a:rPr lang="en-US" sz="3000" b="1" dirty="0">
                <a:latin typeface="Bamini" pitchFamily="2" charset="0"/>
              </a:rPr>
              <a:t> </a:t>
            </a:r>
            <a:r>
              <a:rPr lang="en-US" sz="3000" b="1" dirty="0" err="1">
                <a:latin typeface="Bamini" pitchFamily="2" charset="0"/>
              </a:rPr>
              <a:t>khw;wpdPu</a:t>
            </a:r>
            <a:r>
              <a:rPr lang="en-US" sz="3000" b="1" dirty="0">
                <a:latin typeface="Bamini" pitchFamily="2" charset="0"/>
              </a:rPr>
              <a:t>;</a:t>
            </a:r>
            <a:br>
              <a:rPr lang="en-US" sz="3000" b="1" dirty="0">
                <a:latin typeface="Bamini" pitchFamily="2" charset="0"/>
              </a:rPr>
            </a:br>
            <a:r>
              <a:rPr lang="en-US" sz="3000" b="1" dirty="0" err="1">
                <a:latin typeface="Bamini" pitchFamily="2" charset="0"/>
              </a:rPr>
              <a:t>tho;f;ifia</a:t>
            </a:r>
            <a:r>
              <a:rPr lang="en-US" sz="3000" b="1" dirty="0">
                <a:latin typeface="Bamini" pitchFamily="2" charset="0"/>
              </a:rPr>
              <a:t> </a:t>
            </a:r>
            <a:r>
              <a:rPr lang="en-US" sz="3000" b="1" dirty="0" err="1">
                <a:latin typeface="Bamini" pitchFamily="2" charset="0"/>
              </a:rPr>
              <a:t>nropg;ghf;fpdPu</a:t>
            </a:r>
            <a:r>
              <a:rPr lang="en-US" sz="3000" b="1" dirty="0">
                <a:latin typeface="Bamini" pitchFamily="2" charset="0"/>
              </a:rPr>
              <a:t>;</a:t>
            </a:r>
            <a:br>
              <a:rPr lang="en-US" sz="3000" b="1" dirty="0">
                <a:latin typeface="Bamini" pitchFamily="2" charset="0"/>
              </a:rPr>
            </a:br>
            <a:r>
              <a:rPr lang="en-US" sz="3000" b="1" dirty="0" err="1">
                <a:latin typeface="Bamini" pitchFamily="2" charset="0"/>
              </a:rPr>
              <a:t>fpUigahy</a:t>
            </a:r>
            <a:r>
              <a:rPr lang="en-US" sz="3000" b="1" dirty="0">
                <a:latin typeface="Bamini" pitchFamily="2" charset="0"/>
              </a:rPr>
              <a:t>; </a:t>
            </a:r>
            <a:r>
              <a:rPr lang="en-US" sz="3000" b="1" dirty="0" err="1">
                <a:latin typeface="Bamini" pitchFamily="2" charset="0"/>
              </a:rPr>
              <a:t>cau;j;jpdPu</a:t>
            </a:r>
            <a:r>
              <a:rPr lang="en-US" sz="3000" b="1" dirty="0">
                <a:latin typeface="Bamini" pitchFamily="2" charset="0"/>
              </a:rPr>
              <a:t>;</a:t>
            </a:r>
            <a:br>
              <a:rPr lang="en-US" sz="3000" b="1" dirty="0">
                <a:latin typeface="Bamini" pitchFamily="2" charset="0"/>
              </a:rPr>
            </a:br>
            <a:r>
              <a:rPr lang="en-US" sz="3000" b="1" dirty="0" err="1">
                <a:latin typeface="Bamini" pitchFamily="2" charset="0"/>
              </a:rPr>
              <a:t>vd;id</a:t>
            </a:r>
            <a:r>
              <a:rPr lang="en-US" sz="3000" b="1" dirty="0">
                <a:latin typeface="Bamini" pitchFamily="2" charset="0"/>
              </a:rPr>
              <a:t> </a:t>
            </a:r>
            <a:r>
              <a:rPr lang="en-US" sz="3000" b="1" dirty="0" err="1">
                <a:latin typeface="Bamini" pitchFamily="2" charset="0"/>
              </a:rPr>
              <a:t>fpUigahy</a:t>
            </a:r>
            <a:r>
              <a:rPr lang="en-US" sz="3000" b="1" dirty="0">
                <a:latin typeface="Bamini" pitchFamily="2" charset="0"/>
              </a:rPr>
              <a:t>; </a:t>
            </a:r>
            <a:r>
              <a:rPr lang="en-US" sz="3000" b="1" dirty="0" err="1">
                <a:latin typeface="Bamini" pitchFamily="2" charset="0"/>
              </a:rPr>
              <a:t>cau;j;jpdPu</a:t>
            </a:r>
            <a:r>
              <a:rPr lang="en-US" sz="3000" b="1" dirty="0" smtClean="0">
                <a:latin typeface="Bamini" pitchFamily="2" charset="0"/>
              </a:rPr>
              <a:t>;</a:t>
            </a:r>
            <a:endParaRPr lang="en-US" sz="3000" b="1" dirty="0">
              <a:solidFill>
                <a:schemeClr val="tx1">
                  <a:lumMod val="75000"/>
                  <a:lumOff val="25000"/>
                </a:schemeClr>
              </a:solidFill>
              <a:latin typeface="Bamini" pitchFamily="2" charset="0"/>
              <a:cs typeface="Calibri" panose="020F0502020204030204" pitchFamily="34" charset="0"/>
            </a:endParaRPr>
          </a:p>
          <a:p>
            <a:pPr algn="ctr"/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Ratham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sinthi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meetkappatta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sabaiyidhuvae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Sutham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pera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kristhu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thantha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sthalamithuvae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 - 2</a:t>
            </a:r>
            <a:b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Sabaithanil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naattineer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Puthu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manidhanai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ennai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maatrineer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Vaazhkkaiyai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sezhippakkineer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Kirubaiyal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uyarthineer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Ennai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kirubaiyal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uyarthineer</a:t>
            </a:r>
            <a:endParaRPr lang="en-US" sz="3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611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/>
            <a:r>
              <a:rPr lang="en-US" sz="3000" b="1" dirty="0">
                <a:latin typeface="Bamini" pitchFamily="2" charset="0"/>
              </a:rPr>
              <a:t>2. n[</a:t>
            </a:r>
            <a:r>
              <a:rPr lang="en-US" sz="3000" b="1" dirty="0" err="1">
                <a:latin typeface="Bamini" pitchFamily="2" charset="0"/>
              </a:rPr>
              <a:t>gj;jpdhy</a:t>
            </a:r>
            <a:r>
              <a:rPr lang="en-US" sz="3000" b="1" dirty="0">
                <a:latin typeface="Bamini" pitchFamily="2" charset="0"/>
              </a:rPr>
              <a:t>; </a:t>
            </a:r>
            <a:r>
              <a:rPr lang="en-US" sz="3000" b="1" dirty="0" err="1">
                <a:latin typeface="Bamini" pitchFamily="2" charset="0"/>
              </a:rPr>
              <a:t>fl;lg;gl;l</a:t>
            </a:r>
            <a:r>
              <a:rPr lang="en-US" sz="3000" b="1" dirty="0">
                <a:latin typeface="Bamini" pitchFamily="2" charset="0"/>
              </a:rPr>
              <a:t> </a:t>
            </a:r>
            <a:r>
              <a:rPr lang="en-US" sz="3000" b="1" dirty="0" smtClean="0">
                <a:latin typeface="Bamini" pitchFamily="2" charset="0"/>
              </a:rPr>
              <a:t>rig </a:t>
            </a:r>
            <a:r>
              <a:rPr lang="en-US" sz="3000" b="1" dirty="0">
                <a:latin typeface="Bamini" pitchFamily="2" charset="0"/>
              </a:rPr>
              <a:t>,</a:t>
            </a:r>
            <a:r>
              <a:rPr lang="en-US" sz="3000" b="1" dirty="0" err="1">
                <a:latin typeface="Bamini" pitchFamily="2" charset="0"/>
              </a:rPr>
              <a:t>JNt</a:t>
            </a:r>
            <a:r>
              <a:rPr lang="en-US" sz="3000" b="1" dirty="0">
                <a:latin typeface="Bamini" pitchFamily="2" charset="0"/>
              </a:rPr>
              <a:t/>
            </a:r>
            <a:br>
              <a:rPr lang="en-US" sz="3000" b="1" dirty="0">
                <a:latin typeface="Bamini" pitchFamily="2" charset="0"/>
              </a:rPr>
            </a:br>
            <a:r>
              <a:rPr lang="en-US" sz="3000" b="1" dirty="0" err="1">
                <a:latin typeface="Bamini" pitchFamily="2" charset="0"/>
              </a:rPr>
              <a:t>FLk;gkha</a:t>
            </a:r>
            <a:r>
              <a:rPr lang="en-US" sz="3000" b="1" dirty="0">
                <a:latin typeface="Bamini" pitchFamily="2" charset="0"/>
              </a:rPr>
              <a:t>; ,</a:t>
            </a:r>
            <a:r>
              <a:rPr lang="en-US" sz="3000" b="1" dirty="0" err="1">
                <a:latin typeface="Bamini" pitchFamily="2" charset="0"/>
              </a:rPr>
              <a:t>izj;j</a:t>
            </a:r>
            <a:r>
              <a:rPr lang="en-US" sz="3000" b="1" dirty="0">
                <a:latin typeface="Bamini" pitchFamily="2" charset="0"/>
              </a:rPr>
              <a:t> </a:t>
            </a:r>
            <a:r>
              <a:rPr lang="en-US" sz="3000" b="1" dirty="0" err="1" smtClean="0">
                <a:latin typeface="Bamini" pitchFamily="2" charset="0"/>
              </a:rPr>
              <a:t>ey</a:t>
            </a:r>
            <a:r>
              <a:rPr lang="en-US" sz="3000" b="1" dirty="0" smtClean="0">
                <a:latin typeface="Bamini" pitchFamily="2" charset="0"/>
              </a:rPr>
              <a:t>; </a:t>
            </a:r>
            <a:r>
              <a:rPr lang="en-US" sz="3000" b="1" dirty="0" err="1">
                <a:latin typeface="Bamini" pitchFamily="2" charset="0"/>
              </a:rPr>
              <a:t>cwtpJNt</a:t>
            </a:r>
            <a:r>
              <a:rPr lang="en-US" sz="3000" b="1" dirty="0">
                <a:latin typeface="Bamini" pitchFamily="2" charset="0"/>
              </a:rPr>
              <a:t/>
            </a:r>
            <a:br>
              <a:rPr lang="en-US" sz="3000" b="1" dirty="0">
                <a:latin typeface="Bamini" pitchFamily="2" charset="0"/>
              </a:rPr>
            </a:br>
            <a:r>
              <a:rPr lang="en-US" sz="3000" b="1" dirty="0" err="1">
                <a:latin typeface="Bamini" pitchFamily="2" charset="0"/>
              </a:rPr>
              <a:t>Mtpapd</a:t>
            </a:r>
            <a:r>
              <a:rPr lang="en-US" sz="3000" b="1" dirty="0">
                <a:latin typeface="Bamini" pitchFamily="2" charset="0"/>
              </a:rPr>
              <a:t>; </a:t>
            </a:r>
            <a:r>
              <a:rPr lang="en-US" sz="3000" b="1" dirty="0" err="1">
                <a:latin typeface="Bamini" pitchFamily="2" charset="0"/>
              </a:rPr>
              <a:t>ey;y</a:t>
            </a:r>
            <a:r>
              <a:rPr lang="en-US" sz="3000" b="1" dirty="0">
                <a:latin typeface="Bamini" pitchFamily="2" charset="0"/>
              </a:rPr>
              <a:t> </a:t>
            </a:r>
            <a:r>
              <a:rPr lang="en-US" sz="3000" b="1" dirty="0" err="1">
                <a:latin typeface="Bamini" pitchFamily="2" charset="0"/>
              </a:rPr>
              <a:t>jfg;gNd</a:t>
            </a:r>
            <a:r>
              <a:rPr lang="en-US" sz="3000" b="1" dirty="0">
                <a:latin typeface="Bamini" pitchFamily="2" charset="0"/>
              </a:rPr>
              <a:t/>
            </a:r>
            <a:br>
              <a:rPr lang="en-US" sz="3000" b="1" dirty="0">
                <a:latin typeface="Bamini" pitchFamily="2" charset="0"/>
              </a:rPr>
            </a:br>
            <a:r>
              <a:rPr lang="en-US" sz="3000" b="1" dirty="0">
                <a:latin typeface="Bamini" pitchFamily="2" charset="0"/>
              </a:rPr>
              <a:t>rig </a:t>
            </a:r>
            <a:r>
              <a:rPr lang="en-US" sz="3000" b="1" dirty="0" err="1" smtClean="0">
                <a:latin typeface="Bamini" pitchFamily="2" charset="0"/>
              </a:rPr>
              <a:t>KOtJk</a:t>
            </a:r>
            <a:r>
              <a:rPr lang="en-US" sz="3000" b="1" dirty="0" smtClean="0">
                <a:latin typeface="Bamini" pitchFamily="2" charset="0"/>
              </a:rPr>
              <a:t>; </a:t>
            </a:r>
            <a:r>
              <a:rPr lang="en-US" sz="3000" b="1" dirty="0" err="1">
                <a:latin typeface="Bamini" pitchFamily="2" charset="0"/>
              </a:rPr>
              <a:t>vq;fs</a:t>
            </a:r>
            <a:r>
              <a:rPr lang="en-US" sz="3000" b="1" dirty="0">
                <a:latin typeface="Bamini" pitchFamily="2" charset="0"/>
              </a:rPr>
              <a:t>; </a:t>
            </a:r>
            <a:r>
              <a:rPr lang="en-US" sz="3000" b="1" dirty="0" err="1">
                <a:latin typeface="Bamini" pitchFamily="2" charset="0"/>
              </a:rPr>
              <a:t>nrhe;jNk</a:t>
            </a:r>
            <a:r>
              <a:rPr lang="en-US" sz="3000" b="1" dirty="0">
                <a:latin typeface="Bamini" pitchFamily="2" charset="0"/>
              </a:rPr>
              <a:t/>
            </a:r>
            <a:br>
              <a:rPr lang="en-US" sz="3000" b="1" dirty="0">
                <a:latin typeface="Bamini" pitchFamily="2" charset="0"/>
              </a:rPr>
            </a:br>
            <a:r>
              <a:rPr lang="en-US" sz="3000" b="1" dirty="0" err="1">
                <a:latin typeface="Bamini" pitchFamily="2" charset="0"/>
              </a:rPr>
              <a:t>Ntw;Wikfs</a:t>
            </a:r>
            <a:r>
              <a:rPr lang="en-US" sz="3000" b="1" dirty="0">
                <a:latin typeface="Bamini" pitchFamily="2" charset="0"/>
              </a:rPr>
              <a:t>; ,</a:t>
            </a:r>
            <a:r>
              <a:rPr lang="en-US" sz="3000" b="1" dirty="0" err="1">
                <a:latin typeface="Bamini" pitchFamily="2" charset="0"/>
              </a:rPr>
              <a:t>q;F</a:t>
            </a:r>
            <a:r>
              <a:rPr lang="en-US" sz="3000" b="1" dirty="0">
                <a:latin typeface="Bamini" pitchFamily="2" charset="0"/>
              </a:rPr>
              <a:t> ,</a:t>
            </a:r>
            <a:r>
              <a:rPr lang="en-US" sz="3000" b="1" dirty="0" err="1">
                <a:latin typeface="Bamini" pitchFamily="2" charset="0"/>
              </a:rPr>
              <a:t>y;iyNa</a:t>
            </a:r>
            <a:r>
              <a:rPr lang="en-US" sz="3000" b="1" dirty="0">
                <a:latin typeface="Bamini" pitchFamily="2" charset="0"/>
              </a:rPr>
              <a:t/>
            </a:r>
            <a:br>
              <a:rPr lang="en-US" sz="3000" b="1" dirty="0">
                <a:latin typeface="Bamini" pitchFamily="2" charset="0"/>
              </a:rPr>
            </a:br>
            <a:r>
              <a:rPr lang="en-US" sz="3000" b="1" dirty="0" err="1">
                <a:latin typeface="Bamini" pitchFamily="2" charset="0"/>
              </a:rPr>
              <a:t>fpwp</a:t>
            </a:r>
            <a:r>
              <a:rPr lang="en-US" sz="3000" b="1" dirty="0">
                <a:latin typeface="Bamini" pitchFamily="2" charset="0"/>
              </a:rPr>
              <a:t>];</a:t>
            </a:r>
            <a:r>
              <a:rPr lang="en-US" sz="3000" b="1" dirty="0" err="1">
                <a:latin typeface="Bamini" pitchFamily="2" charset="0"/>
              </a:rPr>
              <a:t>Jtpd</a:t>
            </a:r>
            <a:r>
              <a:rPr lang="en-US" sz="3000" b="1" dirty="0">
                <a:latin typeface="Bamini" pitchFamily="2" charset="0"/>
              </a:rPr>
              <a:t>; </a:t>
            </a:r>
            <a:r>
              <a:rPr lang="en-US" sz="3000" b="1" dirty="0" err="1">
                <a:latin typeface="Bamini" pitchFamily="2" charset="0"/>
              </a:rPr>
              <a:t>rupuNk</a:t>
            </a:r>
            <a:r>
              <a:rPr lang="en-US" sz="3000" b="1" dirty="0">
                <a:latin typeface="Bamini" pitchFamily="2" charset="0"/>
              </a:rPr>
              <a:t/>
            </a:r>
            <a:br>
              <a:rPr lang="en-US" sz="3000" b="1" dirty="0">
                <a:latin typeface="Bamini" pitchFamily="2" charset="0"/>
              </a:rPr>
            </a:br>
            <a:r>
              <a:rPr lang="en-US" sz="3000" b="1" dirty="0" err="1">
                <a:latin typeface="Bamini" pitchFamily="2" charset="0"/>
              </a:rPr>
              <a:t>ehq;fs</a:t>
            </a:r>
            <a:r>
              <a:rPr lang="en-US" sz="3000" b="1" dirty="0">
                <a:latin typeface="Bamini" pitchFamily="2" charset="0"/>
              </a:rPr>
              <a:t>; </a:t>
            </a:r>
            <a:r>
              <a:rPr lang="en-US" sz="3000" b="1" dirty="0" err="1">
                <a:latin typeface="Bamini" pitchFamily="2" charset="0"/>
              </a:rPr>
              <a:t>fpwp</a:t>
            </a:r>
            <a:r>
              <a:rPr lang="en-US" sz="3000" b="1" dirty="0">
                <a:latin typeface="Bamini" pitchFamily="2" charset="0"/>
              </a:rPr>
              <a:t>];</a:t>
            </a:r>
            <a:r>
              <a:rPr lang="en-US" sz="3000" b="1" dirty="0" err="1">
                <a:latin typeface="Bamini" pitchFamily="2" charset="0"/>
              </a:rPr>
              <a:t>Jtpd</a:t>
            </a:r>
            <a:r>
              <a:rPr lang="en-US" sz="3000" b="1" dirty="0">
                <a:latin typeface="Bamini" pitchFamily="2" charset="0"/>
              </a:rPr>
              <a:t>; </a:t>
            </a:r>
            <a:r>
              <a:rPr lang="en-US" sz="3000" b="1" dirty="0" err="1" smtClean="0">
                <a:latin typeface="Bamini" pitchFamily="2" charset="0"/>
              </a:rPr>
              <a:t>rupuNk</a:t>
            </a:r>
            <a:endParaRPr lang="en-US" sz="3000" b="1" dirty="0" smtClean="0">
              <a:latin typeface="Bamini" pitchFamily="2" charset="0"/>
            </a:endParaRPr>
          </a:p>
          <a:p>
            <a:pPr marL="514350" indent="-514350" algn="ctr">
              <a:buAutoNum type="arabicPeriod"/>
            </a:pPr>
            <a:endParaRPr lang="en-US" sz="3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Jebathinaal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kattappatta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sabai</a:t>
            </a:r>
            <a:r>
              <a:rPr lang="en-US" sz="3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ithuvae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Kudumbamaai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inaitha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nal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uravithuvae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Aaviyin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nalla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thagappanae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Sabai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muzhuvathum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engal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sonthamae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Vaetrumaigal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ingu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illaiyae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Krishthuvin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sariramae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Naangal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krishthuvin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sariramae</a:t>
            </a:r>
            <a:endParaRPr lang="en-US" sz="3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214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/>
            <a:r>
              <a:rPr lang="en-US" sz="3000" b="1" dirty="0">
                <a:latin typeface="Bamini" pitchFamily="2" charset="0"/>
              </a:rPr>
              <a:t>3. </a:t>
            </a:r>
            <a:r>
              <a:rPr lang="en-US" sz="3000" b="1" dirty="0" err="1">
                <a:latin typeface="Bamini" pitchFamily="2" charset="0"/>
              </a:rPr>
              <a:t>ghHNthdpd</a:t>
            </a:r>
            <a:r>
              <a:rPr lang="en-US" sz="3000" b="1" dirty="0">
                <a:latin typeface="Bamini" pitchFamily="2" charset="0"/>
              </a:rPr>
              <a:t>; </a:t>
            </a:r>
            <a:r>
              <a:rPr lang="en-US" sz="3000" b="1" dirty="0" err="1">
                <a:latin typeface="Bamini" pitchFamily="2" charset="0"/>
              </a:rPr>
              <a:t>ty;yikfs</a:t>
            </a:r>
            <a:r>
              <a:rPr lang="en-US" sz="3000" b="1" dirty="0">
                <a:latin typeface="Bamini" pitchFamily="2" charset="0"/>
              </a:rPr>
              <a:t>; </a:t>
            </a:r>
            <a:r>
              <a:rPr lang="en-US" sz="3000" b="1" dirty="0" err="1">
                <a:latin typeface="Bamini" pitchFamily="2" charset="0"/>
              </a:rPr>
              <a:t>Kupa</a:t>
            </a:r>
            <a:r>
              <a:rPr lang="en-US" sz="3000" b="1" dirty="0">
                <a:latin typeface="Bamini" pitchFamily="2" charset="0"/>
              </a:rPr>
              <a:t> </a:t>
            </a:r>
            <a:r>
              <a:rPr lang="en-US" sz="3000" b="1" dirty="0" err="1">
                <a:latin typeface="Bamini" pitchFamily="2" charset="0"/>
              </a:rPr>
              <a:t>nra;jPH</a:t>
            </a:r>
            <a:r>
              <a:rPr lang="en-US" sz="3000" b="1" dirty="0">
                <a:latin typeface="Bamini" pitchFamily="2" charset="0"/>
              </a:rPr>
              <a:t/>
            </a:r>
            <a:br>
              <a:rPr lang="en-US" sz="3000" b="1" dirty="0">
                <a:latin typeface="Bamini" pitchFamily="2" charset="0"/>
              </a:rPr>
            </a:br>
            <a:r>
              <a:rPr lang="en-US" sz="3000" b="1" dirty="0" err="1">
                <a:latin typeface="Bamini" pitchFamily="2" charset="0"/>
              </a:rPr>
              <a:t>narngypd</a:t>
            </a:r>
            <a:r>
              <a:rPr lang="en-US" sz="3000" b="1" dirty="0">
                <a:latin typeface="Bamini" pitchFamily="2" charset="0"/>
              </a:rPr>
              <a:t>; </a:t>
            </a:r>
            <a:r>
              <a:rPr lang="en-US" sz="3000" b="1" dirty="0" err="1">
                <a:latin typeface="Bamini" pitchFamily="2" charset="0"/>
              </a:rPr>
              <a:t>je;jpuq;fs</a:t>
            </a:r>
            <a:r>
              <a:rPr lang="en-US" sz="3000" b="1" dirty="0">
                <a:latin typeface="Bamini" pitchFamily="2" charset="0"/>
              </a:rPr>
              <a:t>; </a:t>
            </a:r>
            <a:r>
              <a:rPr lang="en-US" sz="3000" b="1" dirty="0" err="1">
                <a:latin typeface="Bamini" pitchFamily="2" charset="0"/>
              </a:rPr>
              <a:t>mopa</a:t>
            </a:r>
            <a:r>
              <a:rPr lang="en-US" sz="3000" b="1" dirty="0">
                <a:latin typeface="Bamini" pitchFamily="2" charset="0"/>
              </a:rPr>
              <a:t> </a:t>
            </a:r>
            <a:r>
              <a:rPr lang="en-US" sz="3000" b="1" dirty="0" err="1">
                <a:latin typeface="Bamini" pitchFamily="2" charset="0"/>
              </a:rPr>
              <a:t>nra;jPH</a:t>
            </a:r>
            <a:r>
              <a:rPr lang="en-US" sz="3000" b="1" dirty="0">
                <a:latin typeface="Bamini" pitchFamily="2" charset="0"/>
              </a:rPr>
              <a:t/>
            </a:r>
            <a:br>
              <a:rPr lang="en-US" sz="3000" b="1" dirty="0">
                <a:latin typeface="Bamini" pitchFamily="2" charset="0"/>
              </a:rPr>
            </a:br>
            <a:r>
              <a:rPr lang="en-US" sz="3000" b="1" dirty="0" err="1">
                <a:latin typeface="Bamini" pitchFamily="2" charset="0"/>
              </a:rPr>
              <a:t>vOg;Gjy</a:t>
            </a:r>
            <a:r>
              <a:rPr lang="en-US" sz="3000" b="1" dirty="0">
                <a:latin typeface="Bamini" pitchFamily="2" charset="0"/>
              </a:rPr>
              <a:t>; </a:t>
            </a:r>
            <a:r>
              <a:rPr lang="en-US" sz="3000" b="1" dirty="0" err="1" smtClean="0">
                <a:latin typeface="Bamini" pitchFamily="2" charset="0"/>
              </a:rPr>
              <a:t>jUk</a:t>
            </a:r>
            <a:r>
              <a:rPr lang="en-US" sz="3000" b="1" dirty="0">
                <a:latin typeface="Bamini" pitchFamily="2" charset="0"/>
              </a:rPr>
              <a:t>; </a:t>
            </a:r>
            <a:r>
              <a:rPr lang="en-US" sz="3000" b="1" dirty="0" err="1">
                <a:latin typeface="Bamini" pitchFamily="2" charset="0"/>
              </a:rPr>
              <a:t>mf;fpdp</a:t>
            </a:r>
            <a:r>
              <a:rPr lang="en-US" sz="3000" b="1" dirty="0">
                <a:latin typeface="Bamini" pitchFamily="2" charset="0"/>
              </a:rPr>
              <a:t/>
            </a:r>
            <a:br>
              <a:rPr lang="en-US" sz="3000" b="1" dirty="0">
                <a:latin typeface="Bamini" pitchFamily="2" charset="0"/>
              </a:rPr>
            </a:br>
            <a:r>
              <a:rPr lang="en-US" sz="3000" b="1" dirty="0" err="1">
                <a:latin typeface="Bamini" pitchFamily="2" charset="0"/>
              </a:rPr>
              <a:t>vq;fs</a:t>
            </a:r>
            <a:r>
              <a:rPr lang="en-US" sz="3000" b="1" dirty="0">
                <a:latin typeface="Bamini" pitchFamily="2" charset="0"/>
              </a:rPr>
              <a:t>; n[</a:t>
            </a:r>
            <a:r>
              <a:rPr lang="en-US" sz="3000" b="1" dirty="0" err="1">
                <a:latin typeface="Bamini" pitchFamily="2" charset="0"/>
              </a:rPr>
              <a:t>gj;jpNy</a:t>
            </a:r>
            <a:r>
              <a:rPr lang="en-US" sz="3000" b="1" dirty="0">
                <a:latin typeface="Bamini" pitchFamily="2" charset="0"/>
              </a:rPr>
              <a:t> </a:t>
            </a:r>
            <a:r>
              <a:rPr lang="en-US" sz="3000" b="1" dirty="0" err="1">
                <a:latin typeface="Bamini" pitchFamily="2" charset="0"/>
              </a:rPr>
              <a:t>gw;wp</a:t>
            </a:r>
            <a:r>
              <a:rPr lang="en-US" sz="3000" b="1" dirty="0">
                <a:latin typeface="Bamini" pitchFamily="2" charset="0"/>
              </a:rPr>
              <a:t> </a:t>
            </a:r>
            <a:r>
              <a:rPr lang="en-US" sz="3000" b="1" dirty="0" err="1">
                <a:latin typeface="Bamini" pitchFamily="2" charset="0"/>
              </a:rPr>
              <a:t>vupANj</a:t>
            </a:r>
            <a:r>
              <a:rPr lang="en-US" sz="3000" b="1" dirty="0">
                <a:latin typeface="Bamini" pitchFamily="2" charset="0"/>
              </a:rPr>
              <a:t/>
            </a:r>
            <a:br>
              <a:rPr lang="en-US" sz="3000" b="1" dirty="0">
                <a:latin typeface="Bamini" pitchFamily="2" charset="0"/>
              </a:rPr>
            </a:br>
            <a:r>
              <a:rPr lang="en-US" sz="3000" b="1" dirty="0" err="1">
                <a:latin typeface="Bamini" pitchFamily="2" charset="0"/>
              </a:rPr>
              <a:t>jilfis</a:t>
            </a:r>
            <a:r>
              <a:rPr lang="en-US" sz="3000" b="1" dirty="0">
                <a:latin typeface="Bamini" pitchFamily="2" charset="0"/>
              </a:rPr>
              <a:t> </a:t>
            </a:r>
            <a:r>
              <a:rPr lang="en-US" sz="3000" b="1" dirty="0" err="1">
                <a:latin typeface="Bamini" pitchFamily="2" charset="0"/>
              </a:rPr>
              <a:t>mJ</a:t>
            </a:r>
            <a:r>
              <a:rPr lang="en-US" sz="3000" b="1" dirty="0">
                <a:latin typeface="Bamini" pitchFamily="2" charset="0"/>
              </a:rPr>
              <a:t> </a:t>
            </a:r>
            <a:r>
              <a:rPr lang="en-US" sz="3000" b="1" dirty="0" err="1">
                <a:latin typeface="Bamini" pitchFamily="2" charset="0"/>
              </a:rPr>
              <a:t>jfw;FNj</a:t>
            </a:r>
            <a:r>
              <a:rPr lang="en-US" sz="3000" b="1" dirty="0">
                <a:latin typeface="Bamini" pitchFamily="2" charset="0"/>
              </a:rPr>
              <a:t/>
            </a:r>
            <a:br>
              <a:rPr lang="en-US" sz="3000" b="1" dirty="0">
                <a:latin typeface="Bamini" pitchFamily="2" charset="0"/>
              </a:rPr>
            </a:br>
            <a:r>
              <a:rPr lang="en-US" sz="3000" b="1" dirty="0" err="1">
                <a:latin typeface="Bamini" pitchFamily="2" charset="0"/>
              </a:rPr>
              <a:t>rigjhd</a:t>
            </a:r>
            <a:r>
              <a:rPr lang="en-US" sz="3000" b="1" dirty="0">
                <a:latin typeface="Bamini" pitchFamily="2" charset="0"/>
              </a:rPr>
              <a:t>; </a:t>
            </a:r>
            <a:r>
              <a:rPr lang="en-US" sz="3000" b="1" dirty="0" err="1">
                <a:latin typeface="Bamini" pitchFamily="2" charset="0"/>
              </a:rPr>
              <a:t>nty;YNk</a:t>
            </a:r>
            <a:r>
              <a:rPr lang="en-US" sz="3000" b="1" dirty="0">
                <a:latin typeface="Bamini" pitchFamily="2" charset="0"/>
              </a:rPr>
              <a:t/>
            </a:r>
            <a:br>
              <a:rPr lang="en-US" sz="3000" b="1" dirty="0">
                <a:latin typeface="Bamini" pitchFamily="2" charset="0"/>
              </a:rPr>
            </a:br>
            <a:r>
              <a:rPr lang="en-US" sz="3000" b="1" dirty="0" err="1">
                <a:latin typeface="Bamini" pitchFamily="2" charset="0"/>
              </a:rPr>
              <a:t>vd;Wk</a:t>
            </a:r>
            <a:r>
              <a:rPr lang="en-US" sz="3000" b="1" dirty="0">
                <a:latin typeface="Bamini" pitchFamily="2" charset="0"/>
              </a:rPr>
              <a:t>; </a:t>
            </a:r>
            <a:r>
              <a:rPr lang="en-US" sz="3000" b="1" dirty="0" err="1">
                <a:latin typeface="Bamini" pitchFamily="2" charset="0"/>
              </a:rPr>
              <a:t>rigjhd</a:t>
            </a:r>
            <a:r>
              <a:rPr lang="en-US" sz="3000" b="1" dirty="0">
                <a:latin typeface="Bamini" pitchFamily="2" charset="0"/>
              </a:rPr>
              <a:t>; </a:t>
            </a:r>
            <a:r>
              <a:rPr lang="en-US" sz="3000" b="1" dirty="0" err="1">
                <a:latin typeface="Bamini" pitchFamily="2" charset="0"/>
              </a:rPr>
              <a:t>nty;YNk</a:t>
            </a:r>
            <a:r>
              <a:rPr lang="en-US" sz="3000" b="1" dirty="0">
                <a:latin typeface="Bamini" pitchFamily="2" charset="0"/>
              </a:rPr>
              <a:t> </a:t>
            </a:r>
            <a:endParaRPr lang="en-US" sz="3000" b="1" dirty="0" smtClean="0">
              <a:latin typeface="Bamini" pitchFamily="2" charset="0"/>
            </a:endParaRPr>
          </a:p>
          <a:p>
            <a:pPr algn="ctr"/>
            <a:endParaRPr lang="en-US" sz="3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Paarvonin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vallamaigal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muriya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seitheer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Yesabelin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thanthirangal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azhiya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seitheer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Ezhupputhal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tharum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akkini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Engal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jebathilae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pattri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yeriyuthae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Thadaigalai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athu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thagarkkuthae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Sabaidhan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vellumae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Endrum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sabaithan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vellumae</a:t>
            </a:r>
            <a:endParaRPr lang="en-US" sz="3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73184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33</TotalTime>
  <Words>40</Words>
  <Application>Microsoft Office PowerPoint</Application>
  <PresentationFormat>On-screen Show (4:3)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Bamini</vt:lpstr>
      <vt:lpstr>Calibri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79</cp:revision>
  <dcterms:created xsi:type="dcterms:W3CDTF">2014-06-05T16:47:32Z</dcterms:created>
  <dcterms:modified xsi:type="dcterms:W3CDTF">2020-12-29T17:34:13Z</dcterms:modified>
</cp:coreProperties>
</file>