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நாமத்தில் ஜெயம் உண்டு இந்த நாமத்தில் சுகமுண்டு இந்த நாமத்தில் வல்லமை உண்டு இந்த நாமம் மேலானது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Sugamundu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Maelaanadhu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நாமம் போல வேற நாமம் இல்லையே இயேசுவின் நாமமிது இந்த நாமம் சொன்னால் பயமெல்லாம் தீருமே இயேசுவின் நாமமிது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Naamamidhu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Naamamidhu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நாமம் மேலான நாமம்</a:t>
            </a:r>
            <a:r>
              <a:rPr lang="ta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endParaRPr lang="en-IN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</a:rPr>
              <a:t>Yesuvin Naamam Melaana Naamam (2)</a:t>
            </a:r>
            <a:r>
              <a:rPr lang="ta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2)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சாபக் கட்டுகள் உடைந்திடும் அற்புதங்கள் திரளாய் நடந்திடும் வானமும் பூமியும் வணங்கிடும் இந்த நாமம் மேலானது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இந்த நாமம் போல வேற நாமம்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இயேசுவின் நாமம் மேலான நாமம்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Saab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Udaindhidum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Vanangidum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Maelaanadhu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Melaana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130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</cp:revision>
  <dcterms:created xsi:type="dcterms:W3CDTF">2023-03-13T17:37:04Z</dcterms:created>
  <dcterms:modified xsi:type="dcterms:W3CDTF">2024-01-25T15:27:34Z</dcterms:modified>
</cp:coreProperties>
</file>