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இன்று கண்ட எகிப்தியனை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என்றுமே இனி காண்பதில்லை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இஸ்ரவேலைக் காக்கும்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உறங்கவில்லை தூங்கவில்லை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egyptiyanai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kanpathilai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Isravelai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Vurangavilai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thoongavillai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கசந்த மாரா மதுரமாகும்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வசந்தமாய் உன் வாழ்க்கை மாறும்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கண்ணீரோடு நீ விதைத்தால்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கெம்பீரமாய் அறுத்திடுவாய்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maturamaagum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Vasanthamaai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vithaithaal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Kembeeramaai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aruthiduvaai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தண்ணீரை நீ கடக்கும்போது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கண்ணீரை அவர் துடைத்திடுவார்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வெள்ளம் போல சத்துரு வந்தால்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ஆவியில் கொடியேற்றிடுவார்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thudaithiduvaar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kodiyetriduvaar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வாதை உந்தன் கூடாரத்தை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அணுகிடாமல் காத்திடுவார்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பாதையிலே காக்கும்படிக்கு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தூதர்களை அனுப்பிடுவார்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koodarathai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Anugidaamal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kaakumpadiku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சோர்ந்து போன உனக்கு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சத்துவத்தை அளித்திடுவார்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கோரமான புயல் வந்தாலும்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போதகத்தால் தேற்றிடுவார்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Sathuvathai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Koramana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Pothagathaal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200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211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</cp:revision>
  <dcterms:created xsi:type="dcterms:W3CDTF">2023-03-13T17:37:04Z</dcterms:created>
  <dcterms:modified xsi:type="dcterms:W3CDTF">2024-01-26T10:11:16Z</dcterms:modified>
</cp:coreProperties>
</file>