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இந்நாள் வரையிலும் தாங்கினவர்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இனியும் நம்மை நடத்திடுவார்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நம்மை எந்திடுவார் தப்புவிப்பார்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வழுவாமல் காத்திடுவார்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varaiyilum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thaanginavar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yendiduvar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thappuvipar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Valuvaamal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kaathiduvar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 ஷம்மா யேகோவா ஷம்மா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தலை உயர்த்திடும் என் தேவனாம்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 ஷம்மா யேகோவா ஷம்மா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கூடவே வசித்திடும் நல் நண்பன்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shamma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shamma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shamma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shamma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vasithidum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naanban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ஆபத்து நாட்களில் என் பெலனும்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கூனி குருகின நேரமெல்லாம்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கூக்குரல் கேட்டவர் ஓடி வருவார்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தன்னோடு செர்த்து அணைத்துக் கொள்வார் - 3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யேகோவா ஷம்மா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>
                <a:latin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Aapathu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kurugina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neramelam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Kookural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shamma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அழிவும் நாசமும் கொள்ளை நோயும்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 நம் எல்லையில் கேட்பதில்லை - 2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ராஜாதி ராஜன் நம் முன் செல்கிறார் - 2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சேதம் இன்றியே காத்திடுவார் - 3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யேகோவா ஷம்மா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naasamum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ketpatilai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selgirar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indriye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kaathiduvar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shamma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a-IN" sz="3200" b="1" i="0" dirty="0">
              <a:effectLst/>
              <a:latin typeface="Arial" panose="020B0604020202020204" pitchFamily="34" charset="0"/>
            </a:endParaRPr>
          </a:p>
          <a:p>
            <a:pPr algn="ctr"/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89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</TotalTime>
  <Words>207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229</cp:revision>
  <dcterms:created xsi:type="dcterms:W3CDTF">2023-03-13T17:37:04Z</dcterms:created>
  <dcterms:modified xsi:type="dcterms:W3CDTF">2023-05-10T01:36:09Z</dcterms:modified>
</cp:coreProperties>
</file>