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6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97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66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65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7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0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4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35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US" sz="3200" b="1" dirty="0" smtClean="0"/>
          </a:p>
          <a:p>
            <a:pPr marL="514350" indent="-514350" algn="ctr">
              <a:buAutoNum type="arabicPeriod"/>
            </a:pPr>
            <a:endParaRPr lang="en-US" sz="3200" b="1" dirty="0" smtClean="0">
              <a:latin typeface="Bamini" pitchFamily="2" charset="0"/>
            </a:endParaRPr>
          </a:p>
          <a:p>
            <a:pPr marL="514350" indent="-514350" algn="ctr">
              <a:buAutoNum type="arabicPeriod"/>
            </a:pP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e;ehspy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VRehju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capu;j;jhu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fk;gPukha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fy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myif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rhTk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ntd;wjpf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tPukha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kfpo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nfhz;lhLNthk</a:t>
            </a:r>
            <a:r>
              <a:rPr lang="en-US" sz="3200" b="1" dirty="0">
                <a:latin typeface="Bamini" pitchFamily="2" charset="0"/>
              </a:rPr>
              <a:t>;(2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Innalil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yesunathar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uyirpithar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kambeeramaai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azhagai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saavum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vendrathiga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veeramaai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kondaduvom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3200" b="1" dirty="0" smtClean="0"/>
          </a:p>
          <a:p>
            <a:pPr marL="0" lvl="0" indent="0" algn="ctr">
              <a:buNone/>
            </a:pPr>
            <a:endParaRPr lang="en-US" sz="3200" b="1" dirty="0"/>
          </a:p>
          <a:p>
            <a:pPr marL="0" lvl="0" indent="0" algn="ctr">
              <a:buNone/>
            </a:pPr>
            <a:endParaRPr lang="en-US" sz="3200" b="1" dirty="0" smtClean="0"/>
          </a:p>
          <a:p>
            <a:pPr marL="0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2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Nghu;r;Nrtfu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rkhjp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R+o;e;J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fhtypUf;f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Gfohu;e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njOe;jdu</a:t>
            </a:r>
            <a:r>
              <a:rPr lang="en-US" sz="3200" b="1" dirty="0">
                <a:latin typeface="Bamini" pitchFamily="2" charset="0"/>
              </a:rPr>
              <a:t>; J}</a:t>
            </a:r>
            <a:r>
              <a:rPr lang="en-US" sz="3200" b="1" dirty="0" err="1">
                <a:latin typeface="Bamini" pitchFamily="2" charset="0"/>
              </a:rPr>
              <a:t>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fy</a:t>
            </a:r>
            <a:r>
              <a:rPr lang="en-US" sz="3200" b="1" dirty="0">
                <a:latin typeface="Bamini" pitchFamily="2" charset="0"/>
              </a:rPr>
              <a:t>;%</a:t>
            </a:r>
            <a:r>
              <a:rPr lang="en-US" sz="3200" b="1" dirty="0" err="1">
                <a:latin typeface="Bamini" pitchFamily="2" charset="0"/>
              </a:rPr>
              <a:t>bg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gpupf;f</a:t>
            </a:r>
            <a:r>
              <a:rPr lang="en-US" sz="3200" b="1" dirty="0">
                <a:latin typeface="Bamini" pitchFamily="2" charset="0"/>
              </a:rPr>
              <a:t> - </a:t>
            </a:r>
            <a:r>
              <a:rPr lang="en-US" sz="3200" b="1" dirty="0" err="1">
                <a:latin typeface="Bamini" pitchFamily="2" charset="0"/>
              </a:rPr>
              <a:t>kfpo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marL="0" lv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Poresevagar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samathi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soolnthu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kavliruka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Pugalarnthelunthanar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thoothan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kalmoodi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pirika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magil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3200" b="1" dirty="0" smtClean="0"/>
          </a:p>
          <a:p>
            <a:pPr marL="0" lvl="0" indent="0" algn="ctr">
              <a:buNone/>
            </a:pPr>
            <a:endParaRPr lang="en-US" sz="3200" b="1" dirty="0"/>
          </a:p>
          <a:p>
            <a:pPr marL="0" lvl="0" indent="0" algn="ctr">
              <a:buNone/>
            </a:pPr>
            <a:endParaRPr lang="en-US" sz="3200" b="1" dirty="0" smtClean="0"/>
          </a:p>
          <a:p>
            <a:pPr marL="0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3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mjpfhiyapy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rPNkhNdhL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NahthDk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Xbl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mf;fy;yiwapdpd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Nwfpdu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Ma;e;J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Njbl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smtClean="0">
                <a:latin typeface="Bamini" pitchFamily="2" charset="0"/>
              </a:rPr>
              <a:t>– </a:t>
            </a:r>
            <a:r>
              <a:rPr lang="en-US" sz="3200" b="1" dirty="0" err="1" smtClean="0">
                <a:latin typeface="Bamini" pitchFamily="2" charset="0"/>
              </a:rPr>
              <a:t>kfpo</a:t>
            </a:r>
            <a:endParaRPr lang="en-US" sz="3200" b="1" dirty="0" smtClean="0">
              <a:latin typeface="Bamini" pitchFamily="2" charset="0"/>
            </a:endParaRPr>
          </a:p>
          <a:p>
            <a:pPr marL="0" lv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Aathikalaiyil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seemanodu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yovanum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oodida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Akkalaraiyininreginar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aainthu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thedida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magil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/>
          </a:p>
          <a:p>
            <a:pPr lvl="0" algn="ctr">
              <a:buNone/>
            </a:pPr>
            <a:endParaRPr lang="en-US" sz="3200" b="1" dirty="0"/>
          </a:p>
          <a:p>
            <a:pPr lvl="0" algn="ctr">
              <a:buNone/>
            </a:pPr>
            <a:endParaRPr lang="en-US" sz="3200" b="1" dirty="0" smtClean="0"/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4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gupRj;jid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mopTfhz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nthl;Bu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gfu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Ntjr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nrhw;gb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Ngjkw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nwOe;jhu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jpUr;Rjd</a:t>
            </a:r>
            <a:r>
              <a:rPr lang="en-US" sz="3200" b="1" dirty="0">
                <a:latin typeface="Bamini" pitchFamily="2" charset="0"/>
              </a:rPr>
              <a:t>; - </a:t>
            </a:r>
            <a:r>
              <a:rPr lang="en-US" sz="3200" b="1" dirty="0" err="1">
                <a:latin typeface="Bamini" pitchFamily="2" charset="0"/>
              </a:rPr>
              <a:t>kfpo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lvl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alivukaana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voteer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Pagar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sorpadi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pethamathrelunthaar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thirusuthan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magil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/>
          </a:p>
          <a:p>
            <a:pPr lvl="0" algn="ctr">
              <a:buNone/>
            </a:pPr>
            <a:endParaRPr lang="en-US" sz="3200" b="1" dirty="0"/>
          </a:p>
          <a:p>
            <a:pPr lvl="0" algn="ctr">
              <a:buNone/>
            </a:pPr>
            <a:endParaRPr lang="en-US" sz="3200" b="1" dirty="0" smtClean="0"/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5</a:t>
            </a:r>
            <a:r>
              <a:rPr lang="en-US" sz="3200" b="1" dirty="0">
                <a:latin typeface="Bamini" pitchFamily="2" charset="0"/>
              </a:rPr>
              <a:t>. ,</a:t>
            </a:r>
            <a:r>
              <a:rPr lang="en-US" sz="3200" b="1" dirty="0" err="1">
                <a:latin typeface="Bamini" pitchFamily="2" charset="0"/>
              </a:rPr>
              <a:t>t;tz;zkha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gud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vz;zp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ehLNthk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vy;NyhUNk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fsp</a:t>
            </a:r>
            <a:r>
              <a:rPr lang="en-US" sz="3200" b="1" dirty="0">
                <a:latin typeface="Bamini" pitchFamily="2" charset="0"/>
              </a:rPr>
              <a:t> $</a:t>
            </a:r>
            <a:r>
              <a:rPr lang="en-US" sz="3200" b="1" dirty="0" err="1">
                <a:latin typeface="Bamini" pitchFamily="2" charset="0"/>
              </a:rPr>
              <a:t>u;e;jpdp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Jld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Nru;e;J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ghLNthk</a:t>
            </a:r>
            <a:r>
              <a:rPr lang="en-US" sz="3200" b="1" dirty="0">
                <a:latin typeface="Bamini" pitchFamily="2" charset="0"/>
              </a:rPr>
              <a:t>; - </a:t>
            </a:r>
            <a:r>
              <a:rPr lang="en-US" sz="3200" b="1" dirty="0" err="1">
                <a:latin typeface="Bamini" pitchFamily="2" charset="0"/>
              </a:rPr>
              <a:t>kfpo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lvl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Ivannamaai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seyalai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naaduvom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Elarumae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kali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koornthinithudan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sernthu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paaduvom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magil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97</TotalTime>
  <Words>44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86</cp:revision>
  <dcterms:created xsi:type="dcterms:W3CDTF">2014-04-30T16:21:55Z</dcterms:created>
  <dcterms:modified xsi:type="dcterms:W3CDTF">2018-03-30T07:26:54Z</dcterms:modified>
</cp:coreProperties>
</file>