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இந்நாளில் ஏசுநாதர் உயிர்த்தார் கம்பீரமாய்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இகல் அலகை சாவும் வென்றதிக வீரமாய்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Innalil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yesunathar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uyirpithar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kambeeramaai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Igal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azhagai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saavum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vendrathiga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veeramaai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 கொண்டாடுவோம்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போர்ச்சேவகர் சமாதி சூழ்ந்து காவலிருக்க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புகழார்ந் தெழுந்தனர் தூதன் வந்து கல்மூடிப் பிரிக்க – மகிழ்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Poresevagar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kavliruka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Pugalarnthelunthanar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kalmoodi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அதிகாலையில் சீமோனோடு யோவானும் ஓடிட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அக்கல்லறையினின் றேகினர் இவர் ஆய்ந்து தேடிட – மகிழ்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seemanodu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yovanum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Akkalaraiyininreginar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பரிசுத்தனை அழிவுகாண வொட்டீர் என்று முன்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பகர் வேதச் சொற்படி பேதமற் றெழுந்தார் திருச்சுதன் – மகிழ்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alivukaana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voteer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pethamathrelunthaar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thirusuthan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32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இவ்வண்ணமாய் பரன் செயலை எண்ணி நாடுவோம்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எல்லோருமே களி கூர்ந்தினி துடன் சேர்ந்து பாடுவோம் – மகிழ்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Ivannamaai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koornthinithudan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8089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447</TotalTime>
  <Words>150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</cp:revision>
  <dcterms:created xsi:type="dcterms:W3CDTF">2023-03-13T17:37:04Z</dcterms:created>
  <dcterms:modified xsi:type="dcterms:W3CDTF">2024-01-26T17:13:45Z</dcterms:modified>
</cp:coreProperties>
</file>