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இன்னும் நான் அழியல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இன்னும் தோற்று போகல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ஆனாலும் வாழ்கிறேனே ஏன் ஏன் ஏன்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போராட்டங்கள் முடியல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பாடுகளும் தீரல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ஆனாலும் நிற்கிறேனே ஏன் ஏன் ஏன்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Azhiyala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Thotrupogala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vazhgirenae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Poratangal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Paadugalum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theerala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nirkiranae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 கிருப கிருப கிருப - 4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இல்ல என் பெலன் இல்ல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தாளந்து இல்ல எல்லாம் கிருப - 2 – கிருப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 kiruba kiruba kiruba - 4</a:t>
            </a:r>
            <a:br>
              <a:rPr lang="sv-SE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illa en belam illa</a:t>
            </a:r>
            <a:br>
              <a:rPr lang="sv-SE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thalanthilla Ellam Kiruba - 2 - Kiruba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படிக்கல உயரல பட்டதாரி ஆகல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ஆனாலும் வாழ்கிறேனே ஏன் ஏன் ஏன்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நிற்கிறேன் நிர்மூலம் ஆகாமலே இருக்கிறேன்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ஆனாலும் நிற்கிறேனே ஏன் ஏன் ஏன் – கிருப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Padikkala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uyarala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pattadariya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ahala</a:t>
            </a:r>
            <a:b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Annalum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vazhgiraenae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</a:t>
            </a:r>
            <a:b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Nikkiraen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nirmulam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ahamalae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irukiraen</a:t>
            </a:r>
            <a:b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Annalum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neerkiraen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அற்புதங்கள் நடக்குது அதிசயங்கள் நடக்குது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வியாதி எல்லாம் மாறினது ஏன் ஏன் ஏன்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பாவமெல்லாம் மறைந்தது சாபமெல்லாம் உடைந்தது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பரிசுத்தமாய் மாறினது ஏன் ஏன் ஏன் – கிருப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Arputhangal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nadakuthu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adisayangal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nadakkuthu</a:t>
            </a:r>
            <a:b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Vyathiellam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marinathu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</a:t>
            </a:r>
            <a:b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Paavamellam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marainthathu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sabaellam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udainthathu</a:t>
            </a:r>
            <a:b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Parisuthama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maarinathu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448</TotalTime>
  <Words>201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73</cp:revision>
  <dcterms:created xsi:type="dcterms:W3CDTF">2023-03-13T17:37:04Z</dcterms:created>
  <dcterms:modified xsi:type="dcterms:W3CDTF">2024-01-26T17:19:26Z</dcterms:modified>
</cp:coreProperties>
</file>