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3" r:id="rId3"/>
    <p:sldId id="258" r:id="rId4"/>
    <p:sldId id="259" r:id="rId5"/>
    <p:sldId id="260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err="1">
                <a:latin typeface="Calibri" panose="020F0502020204030204" pitchFamily="34" charset="0"/>
                <a:cs typeface="Calibri" panose="020F0502020204030204" pitchFamily="34" charset="0"/>
              </a:rPr>
              <a:t>Innum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 Thuthipaen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Muhjpg;Ngd</a:t>
            </a:r>
            <a:r>
              <a:rPr lang="en-US" sz="3200" b="1" dirty="0">
                <a:latin typeface="Bamini" pitchFamily="2" charset="0"/>
              </a:rPr>
              <a:t>; - 2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Thuthippen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Potruven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Aarathippen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>
                <a:latin typeface="Bamini" pitchFamily="2" charset="0"/>
              </a:rPr>
              <a:t>vf;fhyKk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ve;NeuKk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>
                <a:latin typeface="Bamini" pitchFamily="2" charset="0"/>
              </a:rPr>
              <a:t>; - 2</a:t>
            </a:r>
          </a:p>
          <a:p>
            <a:pPr algn="ctr"/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Ekkalamum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Thuthippen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Enneramum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Potruven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1798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US" sz="3200" b="1" dirty="0"/>
          </a:p>
          <a:p>
            <a:pPr marL="514350" indent="-514350" algn="ctr">
              <a:buAutoNum type="arabicPeriod"/>
            </a:pPr>
            <a:endParaRPr lang="en-US" sz="3200" b="1" dirty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>
                <a:latin typeface="Bamini" pitchFamily="2" charset="0"/>
              </a:rPr>
              <a:t>tpahjpapd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ngUfpdhYk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kuzj;jpd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R+o;e;jhYk</a:t>
            </a:r>
            <a:r>
              <a:rPr lang="en-US" sz="3200" b="1" dirty="0">
                <a:latin typeface="Bamini" pitchFamily="2" charset="0"/>
              </a:rPr>
              <a:t>; - 2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kPz;Lk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vOg;gpLtPu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nfhLj;jpLtPu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jOk;Gfshy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Fzkhf;fpLtPu</a:t>
            </a:r>
            <a:r>
              <a:rPr lang="en-US" sz="3200" b="1" dirty="0">
                <a:latin typeface="Bamini" pitchFamily="2" charset="0"/>
              </a:rPr>
              <a:t>; - 2</a:t>
            </a:r>
          </a:p>
          <a:p>
            <a:pPr marL="514350" indent="-514350" algn="ctr">
              <a:buAutoNum type="arabicPeriod"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/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Vyathiyin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Peruginaalum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Maranathin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Soozhnthalum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Meendum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Ezhuppiduveer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Koduthiduveer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Thazhumbugalal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Kunamakkiduveer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23157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ek;gpf;if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ahTNk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oe;jhYk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vy;yhNk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Kbe;jJ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vd;whYk</a:t>
            </a:r>
            <a:r>
              <a:rPr lang="en-US" sz="3200" b="1" dirty="0">
                <a:latin typeface="Bamini" pitchFamily="2" charset="0"/>
              </a:rPr>
              <a:t>; - 2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fy;yiwapd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fy;iy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Gul;bLtPu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kWgbAk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capu;j;njOk;gr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nra;tPu</a:t>
            </a:r>
            <a:r>
              <a:rPr lang="en-US" sz="3200" b="1" dirty="0">
                <a:latin typeface="Bamini" pitchFamily="2" charset="0"/>
              </a:rPr>
              <a:t>; - 2</a:t>
            </a:r>
          </a:p>
          <a:p>
            <a:pPr algn="ctr"/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Nambikkai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Yavumae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Izhanthalum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Mudinthathu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Kallaraiyin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Purattiduveer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Marubadiyum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Uyirthezhumba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/>
            </a:b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>
                <a:latin typeface="Bamini" pitchFamily="2" charset="0"/>
              </a:rPr>
              <a:t>ey;ytu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ty;ytu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ru;t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ty;ytu</a:t>
            </a:r>
            <a:r>
              <a:rPr lang="en-US" sz="3200" b="1" dirty="0">
                <a:latin typeface="Bamini" pitchFamily="2" charset="0"/>
              </a:rPr>
              <a:t>; - 4</a:t>
            </a:r>
          </a:p>
          <a:p>
            <a:pPr algn="r"/>
            <a:r>
              <a:rPr lang="en-US" sz="3200" b="1" dirty="0">
                <a:latin typeface="Bamini" pitchFamily="2" charset="0"/>
              </a:rPr>
              <a:t>- ,</a:t>
            </a:r>
            <a:r>
              <a:rPr lang="en-US" sz="3200" b="1" dirty="0" err="1">
                <a:latin typeface="Bamini" pitchFamily="2" charset="0"/>
              </a:rPr>
              <a:t>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4</a:t>
            </a:r>
          </a:p>
          <a:p>
            <a:pPr algn="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Thuthippen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5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jdpikapd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vz;zq;fs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R+o;e;jhYk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fz;zPNu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gLf;ifaha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khwpdhYk</a:t>
            </a:r>
            <a:r>
              <a:rPr lang="en-US" sz="3200" b="1" dirty="0">
                <a:latin typeface="Bamini" pitchFamily="2" charset="0"/>
              </a:rPr>
              <a:t>; - 2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mutizj;J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fl;bnaOg;gpLtPu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oe;jtw;iw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ul;bg;gha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jUtPu</a:t>
            </a:r>
            <a:r>
              <a:rPr lang="en-US" sz="3200" b="1" dirty="0">
                <a:latin typeface="Bamini" pitchFamily="2" charset="0"/>
              </a:rPr>
              <a:t>; - 2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Thanimayin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soolnthaalum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padukayai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maarinaalum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aravanaithu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kattiyelupiduveer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Ilanthavarai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iratippai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33472637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</TotalTime>
  <Words>364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168</cp:revision>
  <dcterms:created xsi:type="dcterms:W3CDTF">2014-06-05T16:47:32Z</dcterms:created>
  <dcterms:modified xsi:type="dcterms:W3CDTF">2022-01-19T18:17:46Z</dcterms:modified>
</cp:coreProperties>
</file>