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 சூழ்நிலையை மாற்றும் தேவா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பாரத்தை நீக்கும் தேவா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போதும் ஏன் வேதனைகள் போதும் என் சஞ்சலங்கள்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ஆற்றி தேற்றும் தேவா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நிலைமையை மாற்றும் தேவா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soolnilaiyai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vethanaigal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Sanjalangal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nilamaiyai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mattrum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மலை போன்ற சோதனைகள்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மாறாத கோரங்கள்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கருணை காட்டும் தேவா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தங்க பெலனை தரும் தேவா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ஆற்றி தேற்றும் தேவா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நிலைமையை மாற்றும் தேவா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Malai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pondra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sothanaigal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gorangal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nilamaiyai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mattrum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- 2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உம்மை நான் நம்பியுள்ளேன்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பாரத்தை இறக்கியுளேன்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கருணை காட்டும் தேவா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தங்க பெலனை தரும் தேவா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ஆற்றி தேற்றும் தேவா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நிலைமையை மாற்றும் தேவா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Umami nan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nambiyulein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baarathai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irakiyulien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nilamaiyai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mattrum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- 2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453</TotalTime>
  <Words>198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80</cp:revision>
  <dcterms:created xsi:type="dcterms:W3CDTF">2023-03-13T17:37:04Z</dcterms:created>
  <dcterms:modified xsi:type="dcterms:W3CDTF">2024-01-26T17:38:10Z</dcterms:modified>
</cp:coreProperties>
</file>