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6/10/2018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epiwe;jtNu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uh[</a:t>
            </a:r>
            <a:r>
              <a:rPr lang="en-US" sz="3200" b="1" dirty="0" err="1">
                <a:latin typeface="Bamini" pitchFamily="2" charset="0"/>
              </a:rPr>
              <a:t>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vz;zpy;yh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mjpraq;fs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vz;zpy;yh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mw;Gjq;fs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nra;jtNu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Nirainthavarae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rajanae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athisayangal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arputhangal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seithavarae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vz;zp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vz;zp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xt;nthd;wha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Enni Enni naan paaduvaen</a:t>
            </a:r>
            <a:b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Ovandraai solli paaduvaen</a:t>
            </a:r>
            <a:r>
              <a:rPr lang="fi-FI" sz="3200" b="1" dirty="0"/>
              <a:t/>
            </a:r>
            <a:br>
              <a:rPr lang="fi-FI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7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rpWikAk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vspikAkhd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epidg;gtNu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je;ijaha</a:t>
            </a:r>
            <a:r>
              <a:rPr lang="en-US" sz="3200" b="1" dirty="0">
                <a:latin typeface="Bamini" pitchFamily="2" charset="0"/>
              </a:rPr>
              <a:t>; ,];</a:t>
            </a:r>
            <a:r>
              <a:rPr lang="en-US" sz="3200" b="1" dirty="0" err="1">
                <a:latin typeface="Bamini" pitchFamily="2" charset="0"/>
              </a:rPr>
              <a:t>uNtypd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elj;Jfpd;wPu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Sirumaiyum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elimaiyummaana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thanthaiyaai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isravaelin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nadathuginreer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2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tdhe;jpuk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twl;rpAkhd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tho;it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fhz;gtNu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Mfhupd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fjwYf;F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uq;fpd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vdf;Fk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uq;fpdPNu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Vananthiram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varathchiyumaana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vaazhvai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Aagarin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katharaluku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irangineerae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3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7620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smtClean="0">
                <a:latin typeface="Bamini" pitchFamily="2" charset="0"/>
              </a:rPr>
              <a:t>jdpikAk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ntWikAkhd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tho;tpy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Jizaha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PtDs;s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ehnsy;yhk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ed;ikAk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njhlu;e;jpLNk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verumaiyumaana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vaazhivil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Thunaiyaai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Jeevanulla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naallellam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thodarnthidumae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5533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27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67</cp:revision>
  <dcterms:created xsi:type="dcterms:W3CDTF">2014-06-05T16:47:32Z</dcterms:created>
  <dcterms:modified xsi:type="dcterms:W3CDTF">2018-06-10T16:40:55Z</dcterms:modified>
</cp:coreProperties>
</file>