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0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51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622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71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0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0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35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2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4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9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9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4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8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52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"/>
            <a:ext cx="9144000" cy="66294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Baamini" pitchFamily="2" charset="0"/>
            </a:endParaRPr>
          </a:p>
          <a:p>
            <a:pPr algn="ctr"/>
            <a:r>
              <a:rPr lang="en-IN" sz="3200" b="1" i="0" dirty="0">
                <a:effectLst/>
                <a:latin typeface="Baamini" pitchFamily="2" charset="0"/>
              </a:rPr>
              <a:t>,</a:t>
            </a:r>
            <a:r>
              <a:rPr lang="en-IN" sz="3200" b="1" i="0" dirty="0" err="1">
                <a:effectLst/>
                <a:latin typeface="Baamini" pitchFamily="2" charset="0"/>
              </a:rPr>
              <a:t>ul;rfu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te;jjhy</a:t>
            </a:r>
            <a:r>
              <a:rPr lang="en-IN" sz="3200" b="1" i="0" dirty="0">
                <a:effectLst/>
                <a:latin typeface="Baamini" pitchFamily="2" charset="0"/>
              </a:rPr>
              <a:t>; ,</a:t>
            </a:r>
            <a:r>
              <a:rPr lang="en-IN" sz="3200" b="1" i="0" dirty="0" err="1">
                <a:effectLst/>
                <a:latin typeface="Baamini" pitchFamily="2" charset="0"/>
              </a:rPr>
              <a:t>ul;rpg;Gk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te;jNj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kd;dpg;Gk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fpilj;jNj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kWtho;Tk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fpilj;jNj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kd;dpg;Gk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fpilj;jNj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kWtho;Tk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gpwe;jNj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>
                <a:effectLst/>
                <a:latin typeface="Baamini" pitchFamily="2" charset="0"/>
              </a:rPr>
              <a:t>,</a:t>
            </a:r>
            <a:r>
              <a:rPr lang="en-IN" sz="3200" b="1" i="0" dirty="0" err="1">
                <a:effectLst/>
                <a:latin typeface="Baamini" pitchFamily="2" charset="0"/>
              </a:rPr>
              <a:t>k;khDNty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Njtd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ek;NkhL</a:t>
            </a:r>
            <a:endParaRPr lang="en-IN" sz="3200" b="1" i="0" dirty="0">
              <a:effectLst/>
              <a:latin typeface="Baamini" pitchFamily="2" charset="0"/>
            </a:endParaRPr>
          </a:p>
          <a:p>
            <a:pPr algn="ctr"/>
            <a:endParaRPr lang="en-IN" sz="3200" b="1" dirty="0">
              <a:latin typeface="Baamini" pitchFamily="2" charset="0"/>
            </a:endParaRPr>
          </a:p>
          <a:p>
            <a:pPr algn="ctr"/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Iratchakar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vanthathaal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iratchippum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vanthathae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Mannippum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kitaiththathae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maruvaalvum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kitaiththathae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Mannippum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kitaiththathae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maruvaalvum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piranthathae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Immaanuvael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thaevan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nammodu</a:t>
            </a:r>
            <a:endParaRPr lang="en-IN" sz="32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3200" b="1" dirty="0">
              <a:latin typeface="Baamini" pitchFamily="2" charset="0"/>
            </a:endParaRPr>
          </a:p>
          <a:p>
            <a:pPr algn="ctr"/>
            <a:br>
              <a:rPr lang="en-IN" sz="3200" b="1" dirty="0">
                <a:latin typeface="Baamini" pitchFamily="2" charset="0"/>
              </a:rPr>
            </a:br>
            <a:endParaRPr lang="en-US" sz="3200" b="1" dirty="0">
              <a:latin typeface="Ba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IN" sz="3200" b="1" i="0" dirty="0">
              <a:effectLst/>
              <a:latin typeface="Baamini" pitchFamily="2" charset="0"/>
            </a:endParaRPr>
          </a:p>
          <a:p>
            <a:pPr marL="109728" indent="0" algn="ctr">
              <a:buNone/>
            </a:pPr>
            <a:endParaRPr lang="en-IN" sz="3200" b="1" dirty="0">
              <a:latin typeface="Baamini" pitchFamily="2" charset="0"/>
            </a:endParaRPr>
          </a:p>
          <a:p>
            <a:pPr marL="109728" indent="0" algn="ctr">
              <a:buNone/>
            </a:pPr>
            <a:r>
              <a:rPr lang="en-IN" sz="3200" b="1" i="0" dirty="0" err="1">
                <a:effectLst/>
                <a:latin typeface="Baamini" pitchFamily="2" charset="0"/>
              </a:rPr>
              <a:t>gfypNy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Nkf</a:t>
            </a:r>
            <a:r>
              <a:rPr lang="en-IN" sz="3200" b="1" i="0" dirty="0">
                <a:effectLst/>
                <a:latin typeface="Baamini" pitchFamily="2" charset="0"/>
              </a:rPr>
              <a:t> ];</a:t>
            </a:r>
            <a:r>
              <a:rPr lang="en-IN" sz="3200" b="1" i="0" dirty="0" err="1">
                <a:effectLst/>
                <a:latin typeface="Baamini" pitchFamily="2" charset="0"/>
              </a:rPr>
              <a:t>jk;gkha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>
                <a:effectLst/>
                <a:latin typeface="Baamini" pitchFamily="2" charset="0"/>
              </a:rPr>
              <a:t>,</a:t>
            </a:r>
            <a:r>
              <a:rPr lang="en-IN" sz="3200" b="1" i="0" dirty="0" err="1">
                <a:effectLst/>
                <a:latin typeface="Baamini" pitchFamily="2" charset="0"/>
              </a:rPr>
              <a:t>utpNy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mf;fpdp</a:t>
            </a:r>
            <a:r>
              <a:rPr lang="en-IN" sz="3200" b="1" i="0" dirty="0">
                <a:effectLst/>
                <a:latin typeface="Baamini" pitchFamily="2" charset="0"/>
              </a:rPr>
              <a:t> ];</a:t>
            </a:r>
            <a:r>
              <a:rPr lang="en-IN" sz="3200" b="1" i="0" dirty="0" err="1">
                <a:effectLst/>
                <a:latin typeface="Baamini" pitchFamily="2" charset="0"/>
              </a:rPr>
              <a:t>jk;gkha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Kd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nry;Yk</a:t>
            </a:r>
            <a:r>
              <a:rPr lang="en-IN" sz="3200" b="1" i="0" dirty="0">
                <a:effectLst/>
                <a:latin typeface="Baamini" pitchFamily="2" charset="0"/>
              </a:rPr>
              <a:t>; J}</a:t>
            </a:r>
            <a:r>
              <a:rPr lang="en-IN" sz="3200" b="1" i="0" dirty="0" err="1">
                <a:effectLst/>
                <a:latin typeface="Baamini" pitchFamily="2" charset="0"/>
              </a:rPr>
              <a:t>jdha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topelj;Jk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Nka;g;gdha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</a:p>
          <a:p>
            <a:pPr marL="109728" indent="0" algn="ctr">
              <a:buNone/>
            </a:pPr>
            <a:endParaRPr lang="en-IN" sz="3200" b="1" dirty="0">
              <a:latin typeface="Baamini" pitchFamily="2" charset="0"/>
            </a:endParaRPr>
          </a:p>
          <a:p>
            <a:pPr marL="109728" indent="0" algn="ctr">
              <a:buNone/>
            </a:pP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Pakalilae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maeka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sthampamaay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Iravilae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sthampamaay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Mun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sellum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thoothanaay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valinadaththum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Maeyppanaay</a:t>
            </a:r>
            <a:endParaRPr lang="en-IN" sz="32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IN" sz="3200" b="1" dirty="0">
              <a:latin typeface="Baamini" pitchFamily="2" charset="0"/>
            </a:endParaRPr>
          </a:p>
          <a:p>
            <a:pPr marL="109728" indent="0" algn="ctr">
              <a:buNone/>
            </a:pPr>
            <a:endParaRPr lang="en-US" sz="3200" b="1" dirty="0">
              <a:latin typeface="Ba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IN" sz="3200" b="1" i="0" dirty="0">
              <a:effectLst/>
              <a:latin typeface="Baamini" pitchFamily="2" charset="0"/>
            </a:endParaRPr>
          </a:p>
          <a:p>
            <a:pPr marL="109728" indent="0" algn="ctr">
              <a:buNone/>
            </a:pPr>
            <a:endParaRPr lang="en-IN" sz="3200" b="1" dirty="0">
              <a:latin typeface="Baamini" pitchFamily="2" charset="0"/>
            </a:endParaRPr>
          </a:p>
          <a:p>
            <a:pPr marL="109728" indent="0" algn="ctr">
              <a:buNone/>
            </a:pPr>
            <a:r>
              <a:rPr lang="en-IN" sz="3200" b="1" i="0" dirty="0" err="1">
                <a:effectLst/>
                <a:latin typeface="Baamini" pitchFamily="2" charset="0"/>
              </a:rPr>
              <a:t>MWfs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ehd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flf;ifapy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mf;fpdp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ehd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elf;ifapy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vd;id</a:t>
            </a:r>
            <a:r>
              <a:rPr lang="en-IN" sz="3200" b="1" i="0" dirty="0">
                <a:effectLst/>
                <a:latin typeface="Baamini" pitchFamily="2" charset="0"/>
              </a:rPr>
              <a:t> J}</a:t>
            </a:r>
            <a:r>
              <a:rPr lang="en-IN" sz="3200" b="1" i="0" dirty="0" err="1">
                <a:effectLst/>
                <a:latin typeface="Baamini" pitchFamily="2" charset="0"/>
              </a:rPr>
              <a:t>f;fp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Rkf;f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jfg;gd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vd;NdhNl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vd;id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vd;Wk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fhf;f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Neru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vd;NdhNl</a:t>
            </a:r>
            <a:endParaRPr lang="en-IN" sz="3200" b="1" i="0" dirty="0">
              <a:effectLst/>
              <a:latin typeface="Baamini" pitchFamily="2" charset="0"/>
            </a:endParaRPr>
          </a:p>
          <a:p>
            <a:pPr marL="109728" indent="0" algn="ctr">
              <a:buNone/>
            </a:pPr>
            <a:endParaRPr lang="en-IN" sz="3200" b="1" dirty="0">
              <a:latin typeface="Baamini" pitchFamily="2" charset="0"/>
            </a:endParaRPr>
          </a:p>
          <a:p>
            <a:pPr marL="109728" indent="0" algn="ctr">
              <a:buNone/>
            </a:pP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Aarukal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naan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kadakkaiyil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naan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nadakkaiyil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thookki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sumakka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thakappan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ennotae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kaakka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naesar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ennotae</a:t>
            </a:r>
            <a:endParaRPr lang="en-I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Ba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76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IN" sz="3200" b="1" i="0" dirty="0">
              <a:effectLst/>
              <a:latin typeface="Baamini" pitchFamily="2" charset="0"/>
            </a:endParaRPr>
          </a:p>
          <a:p>
            <a:pPr marL="109728" indent="0" algn="ctr">
              <a:buNone/>
            </a:pPr>
            <a:endParaRPr lang="en-IN" sz="3200" b="1" dirty="0">
              <a:latin typeface="Baamini" pitchFamily="2" charset="0"/>
            </a:endParaRPr>
          </a:p>
          <a:p>
            <a:pPr marL="109728" indent="0" algn="ctr">
              <a:buNone/>
            </a:pPr>
            <a:r>
              <a:rPr lang="en-IN" sz="3200" b="1" i="0" dirty="0" err="1">
                <a:effectLst/>
                <a:latin typeface="Baamini" pitchFamily="2" charset="0"/>
              </a:rPr>
              <a:t>my;NyY</a:t>
            </a:r>
            <a:r>
              <a:rPr lang="en-IN" sz="3200" b="1" i="0" dirty="0">
                <a:effectLst/>
                <a:latin typeface="Baamini" pitchFamily="2" charset="0"/>
              </a:rPr>
              <a:t>}ah </a:t>
            </a:r>
            <a:r>
              <a:rPr lang="en-IN" sz="3200" b="1" i="0" dirty="0" err="1">
                <a:effectLst/>
                <a:latin typeface="Baamini" pitchFamily="2" charset="0"/>
              </a:rPr>
              <a:t>mtu</a:t>
            </a:r>
            <a:r>
              <a:rPr lang="en-IN" sz="3200" b="1" i="0" dirty="0">
                <a:effectLst/>
                <a:latin typeface="Baamini" pitchFamily="2" charset="0"/>
              </a:rPr>
              <a:t>; ,</a:t>
            </a:r>
            <a:r>
              <a:rPr lang="en-IN" sz="3200" b="1" i="0" dirty="0" err="1">
                <a:effectLst/>
                <a:latin typeface="Baamini" pitchFamily="2" charset="0"/>
              </a:rPr>
              <a:t>k;khDNty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>
                <a:effectLst/>
                <a:latin typeface="Baamini" pitchFamily="2" charset="0"/>
              </a:rPr>
              <a:t>,</a:t>
            </a:r>
            <a:r>
              <a:rPr lang="en-IN" sz="3200" b="1" i="0" dirty="0" err="1">
                <a:effectLst/>
                <a:latin typeface="Baamini" pitchFamily="2" charset="0"/>
              </a:rPr>
              <a:t>k;khDNty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vd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Njrj;NjhNl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>
                <a:effectLst/>
                <a:latin typeface="Baamini" pitchFamily="2" charset="0"/>
              </a:rPr>
              <a:t>,</a:t>
            </a:r>
            <a:r>
              <a:rPr lang="en-IN" sz="3200" b="1" i="0" dirty="0" err="1">
                <a:effectLst/>
                <a:latin typeface="Baamini" pitchFamily="2" charset="0"/>
              </a:rPr>
              <a:t>k;khDNty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vd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FLk;gj;NjhNl</a:t>
            </a:r>
            <a:endParaRPr lang="en-IN" sz="3200" b="1" i="0" dirty="0">
              <a:effectLst/>
              <a:latin typeface="Baamini" pitchFamily="2" charset="0"/>
            </a:endParaRPr>
          </a:p>
          <a:p>
            <a:pPr marL="109728" indent="0" algn="ctr">
              <a:buNone/>
            </a:pPr>
            <a:endParaRPr lang="en-IN" sz="3200" b="1" dirty="0">
              <a:latin typeface="Baamini" pitchFamily="2" charset="0"/>
            </a:endParaRPr>
          </a:p>
          <a:p>
            <a:pPr marL="109728" indent="0" algn="ctr">
              <a:buNone/>
            </a:pP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Allaelooyaa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immaanuvael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Immaanuvael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thaesaththotae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Immaanuvael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kudumpaththotae</a:t>
            </a:r>
            <a:endParaRPr lang="en-I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Ba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9159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</TotalTime>
  <Words>256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30</cp:revision>
  <dcterms:created xsi:type="dcterms:W3CDTF">2014-06-05T16:47:32Z</dcterms:created>
  <dcterms:modified xsi:type="dcterms:W3CDTF">2022-12-21T17:59:09Z</dcterms:modified>
</cp:coreProperties>
</file>