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இருக்கின்றவராய் இருக்கின்றவர்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மீண்டும் எனக்காய் வருகின்றவர்</a:t>
            </a:r>
            <a:br>
              <a:rPr lang="ta-IN" sz="2800" dirty="0"/>
            </a:b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ஆராதிப்பேன் -3 உம்மையே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Irukkindravaraai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irukkindravar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Meendum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enakkaai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varugindravar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Aaraadhippaaen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(3)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Ummaiyae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இதுவரை என்னை நடத்தின தேவன்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இனியும் தாங்கி நடத்திடுவீர்-2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கைவிடாமல் தாங்குகிறீர்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Idhuvarai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nadaththina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dhevan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thaangi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nadaththiduveer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Kai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vidaamal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thaangugireer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சேனைகளின் கர்த்தர் இஸ்ரவேலின் தேவன்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பார்வோனின் சேனைக்கு தப்புவித்தீர் - 2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அழிவிலிருந்து காக்கின்றீர்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Saenaigalin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Karththar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Isravelin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Dhevan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Paarvonin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saenaiku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Thappuviththeer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Alivilirunthu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kaakinreer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கர்த்தர் என் மேய்ப்பர் தாழ்ச்சி அடையேன்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அமர்ந்த தண்ணீர் அண்டை நடத்துகிறீர் -2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புல்லுள்ள இடங்களில் மேய்க்கின்றீர்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meippar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thaalchi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adaiyaen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Amarntha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nadathugireer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Pullulla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idangalil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meikkinreer</a:t>
            </a:r>
            <a:br>
              <a:rPr lang="ta-IN" sz="28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29941A-417D-0243-04D4-4CCD5F0859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CFA3791A-384C-3C10-5534-0C6238C58F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4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. அழைத்த தேவன் உண்மையுள்ளவர்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முடிவு பரியந்தம் நடத்திடுவீர் -2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அழைப்பில் நிலைத்திட உதவுகிறீர்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Alaitha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Dhevan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ullavar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Mudivu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pariyandham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nadathiduveer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Alaipil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nilaithida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uthavugireer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1210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713</TotalTime>
  <Words>150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655</cp:revision>
  <dcterms:created xsi:type="dcterms:W3CDTF">2023-03-13T17:37:04Z</dcterms:created>
  <dcterms:modified xsi:type="dcterms:W3CDTF">2025-04-24T02:29:26Z</dcterms:modified>
</cp:coreProperties>
</file>