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இருள் சூழ்ந்த லோகத்தில்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இமைப் பொழுதும் தூங்காமல்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கண்மணிபோல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இயேசு காத்தாரே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கானங்களால் நிறைந்து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காலமெல்லாம்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அஞ்சிடேன் அஞ்சிடேன்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 என்னோடிருப்பதால்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மரணப் பள்ளத்தாக்கில்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நடந்த வேளைகளில்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என்னோடிருந்து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தேற்றினார் தம் கோலினால்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பாத்திரம் நிரம்பி வழிய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ஆவியால் அபிஷேகித்தார்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அஞ்சிடேன்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அலைகள் படகின் மேல்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மோதியே ஆழ்த்தினாலும்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கடல்மேல் நடந்து வந்து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என்னைத் தூக்கினார்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அடல் நீக்கியவர்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அமைதிப் படுத்தினார்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அஞ்சிடேன்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456</TotalTime>
  <Words>78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84</cp:revision>
  <dcterms:created xsi:type="dcterms:W3CDTF">2023-03-13T17:37:04Z</dcterms:created>
  <dcterms:modified xsi:type="dcterms:W3CDTF">2024-01-26T17:46:43Z</dcterms:modified>
</cp:coreProperties>
</file>