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இருளில் வாழும் உலகை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வெளிச்சத்தில் கொண்டு வர இரட்சகர் பிறந்தாரே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விண்ணுலகம் விட்டு மண்ணுலகம் வந்து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மனிதனை மீட்டாரே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இரட்சகர் பிறந்தாரே (4)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பாவத்தில் இருந்த உலகை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மாக்கிட இரட்சகர் பிறந்தாரே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பாரினில் வாழும் மனிதரை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நண்பர்களாய் கொள்ள இயேசு பிறந்தாரே (2)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இரட்சகர்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பிறந்தாரே (4)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வாழ்க வாழ்கவே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நீர் வாழ்கவே (6)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456</TotalTime>
  <Words>61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86</cp:revision>
  <dcterms:created xsi:type="dcterms:W3CDTF">2023-03-13T17:37:04Z</dcterms:created>
  <dcterms:modified xsi:type="dcterms:W3CDTF">2024-01-26T17:49:44Z</dcterms:modified>
</cp:coreProperties>
</file>