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ஜெயபெலமே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சேனையின் கர்த்தரே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nb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 Jeyabelame</a:t>
            </a:r>
            <a:b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Yengal senaiyin Kartharae</a:t>
            </a:r>
            <a:br>
              <a:rPr lang="nb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வார்த்தையினால் பிழைத்திருப்போம்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கிருபையினால் நிலைத்திருப்போம்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pilaithirupom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nilaithiruppom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தேவனாம்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சேனையின் கர்த்தரே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உயர்த்தியே நாங்கள்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தேசத்தை சுதந்தரிப்போம்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suthantharippom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பாகால்கள் அழிந்திடவே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அக்கினி அனுப்புமே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தேவன் மெய்தேவன்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தேசங்கள் பாடவே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Paagaalkal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Yeliyaavin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எதிர்த்திடும் சிங்கங்களின்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வாய்களை கட்டுவேன்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தானியேலின் தேவன் மெய்தேவன்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இராஜாக்கள் சொல்லவே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Yethirthidum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singangalin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Dhaanielin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74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</TotalTime>
  <Words>108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238</cp:revision>
  <dcterms:created xsi:type="dcterms:W3CDTF">2023-03-13T17:37:04Z</dcterms:created>
  <dcterms:modified xsi:type="dcterms:W3CDTF">2023-05-13T01:57:46Z</dcterms:modified>
</cp:coreProperties>
</file>