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இஸ்ரவேலின் ராஜாவே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ஏன் தேவனாம் கர்த்தரே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நான் உம்மை வாழ்த்துகிறேன்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நன்மைகள் நினைக்கிறேன்</a:t>
            </a:r>
            <a:br>
              <a:rPr lang="ta-IN" sz="3200" dirty="0"/>
            </a:b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இஸ்ரவேலின் ராஜாவே</a:t>
            </a:r>
            <a:endParaRPr lang="en-IN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இயேசுவே (4)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நன்றி நன்றி நாதா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அளவில்லா அன்பிற்காக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நன்றி நன்றி நாதா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அளவில்லா அன்பிற்காக</a:t>
            </a:r>
            <a:endParaRPr lang="en-IN" sz="7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528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திருகரம் என்னை தாங்கி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கடும் பிரச்சனைகளிலும்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முன்னேறி செல்வதற்கு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பலத்தை நீர் தந்ததர்காய்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இயேசுவே</a:t>
            </a:r>
            <a:endParaRPr lang="en-IN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345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எதிர்க்கிறவர் முன்பிலும்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தள்ளினவர் மத்தியில்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பந்தி ஆயத்தப்படுத்தி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அன்பாக கனம் பண்ணிநீர்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இயேசுவே</a:t>
            </a:r>
            <a:endParaRPr lang="en-IN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8707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என்ன நான் செலுத்திடுவேன்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ஆயிரம் பாடல்களோ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 உயிர் காலம் முழுதும்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இரட்சிப்பை உயர்த்திடுவேன்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இயேசுவே</a:t>
            </a:r>
            <a:endParaRPr lang="en-IN" sz="6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805933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458</TotalTime>
  <Words>84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94</cp:revision>
  <dcterms:created xsi:type="dcterms:W3CDTF">2023-03-13T17:37:04Z</dcterms:created>
  <dcterms:modified xsi:type="dcterms:W3CDTF">2024-01-27T10:33:25Z</dcterms:modified>
</cp:coreProperties>
</file>