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இஸ்ரவேல் என் ஜனமே என்றும்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இடறிட வேண்டாம்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யேகோவா உன் தெய்வமானால்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ஏதும் பயம் வேண்டாம்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ஓங்கும் புயமும் பலத்த கரமும்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பக்கமே யுண்டு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தாங்கும் கிருபை தயவு இரக்கம்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தாராளமாயுண்டு - இஸ்ரவேல்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பார்வோன் கைக்கு விடுத்து மீட்ட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பஸ்கா ஆட்டுக்குட்டி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ஆரோன் மோசே என்னும்நல்ல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ஆசாரியர் உண்டு - இஸ்ரவேல்</a:t>
            </a:r>
            <a:endParaRPr lang="en-IN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செங்கடலில் வழி திறந்த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சீயோன் நாயகனே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பங்கமின்றி பாலைவனத்தில்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பராமரித்தாரே - இஸ்ரவேல்</a:t>
            </a:r>
            <a:endParaRPr lang="en-IN" sz="5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சத்துருக்களை சிதறி அடித்த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சர்வ வல்ல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யுத்தத்தில் உன் முன்னே சென்று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ஜெயமெடுத்தாரே - இஸ்ரவேல்</a:t>
            </a:r>
            <a:endParaRPr lang="en-IN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9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பயப்படாதே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 மந்தையே 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உன் மேய்ப்பன்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தயங்காதே மனம் கலங்காதே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தேவன் தினம் காப்பேன் - இஸ்ரவேல்</a:t>
            </a:r>
            <a:endParaRPr lang="en-IN" sz="6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32115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457</TotalTime>
  <Words>96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89</cp:revision>
  <dcterms:created xsi:type="dcterms:W3CDTF">2023-03-13T17:37:04Z</dcterms:created>
  <dcterms:modified xsi:type="dcterms:W3CDTF">2024-01-27T10:14:51Z</dcterms:modified>
</cp:coreProperties>
</file>