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இஸ்ரவேலே பயப்படாதே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நானே உன் தேவன்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வழியும் சத்தியமும் ஜீவனும் நானே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உன்னை நானே தெரிந்துகொண்டேனே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 பெயர் சொல்லி நான் அழைத்தேனே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ஒரு போதும் நான் கைவிடமாட்டேன்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கைவிடமாட்டேன் - வழியும்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தாய் மறந்தாலும் நான் மறவேனே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உள்ளங்கையில் தாங்கி உள்ளேன்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ஒருபோதும் நான் மறப்பதில்லை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மறந்து போவதில்லை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</a:endParaRPr>
          </a:p>
          <a:p>
            <a:pPr algn="ctr"/>
            <a:r>
              <a:rPr lang="ta-IN" sz="3200" b="1" i="0" dirty="0">
                <a:effectLst/>
                <a:latin typeface="Arial" panose="020B0604020202020204" pitchFamily="34" charset="0"/>
              </a:rPr>
              <a:t>3. துன்பநேரம் சோர்ந்துவிடாதே</a:t>
            </a:r>
            <a:br>
              <a:rPr lang="ta-IN" sz="3200" dirty="0">
                <a:latin typeface="Arial" panose="020B0604020202020204" pitchFamily="34" charset="0"/>
              </a:rPr>
            </a:br>
            <a:r>
              <a:rPr lang="ta-IN" sz="3200" b="1" i="0" dirty="0">
                <a:effectLst/>
                <a:latin typeface="Arial" panose="020B0604020202020204" pitchFamily="34" charset="0"/>
              </a:rPr>
              <a:t>ஜீவகிரீடம் உனக்குத் தருவேன்</a:t>
            </a:r>
            <a:br>
              <a:rPr lang="ta-IN" sz="3200" dirty="0">
                <a:latin typeface="Arial" panose="020B0604020202020204" pitchFamily="34" charset="0"/>
              </a:rPr>
            </a:br>
            <a:r>
              <a:rPr lang="ta-IN" sz="3200" b="1" i="0" dirty="0">
                <a:effectLst/>
                <a:latin typeface="Arial" panose="020B0604020202020204" pitchFamily="34" charset="0"/>
              </a:rPr>
              <a:t>சீக்கிரம் வருவேன் அழைத்துச் செல்வேன்</a:t>
            </a:r>
            <a:br>
              <a:rPr lang="ta-IN" sz="3200" dirty="0">
                <a:latin typeface="Arial" panose="020B0604020202020204" pitchFamily="34" charset="0"/>
              </a:rPr>
            </a:br>
            <a:r>
              <a:rPr lang="ta-IN" sz="3200" b="1" i="0" dirty="0">
                <a:effectLst/>
                <a:latin typeface="Arial" panose="020B0604020202020204" pitchFamily="34" charset="0"/>
              </a:rPr>
              <a:t>எழுந்து ஒளி வீசு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70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4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தீயின் நடுவே நீ நடந்தாலும்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எரிந்து நீயும் போகமாட்டாய்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ஆறுகளை நீ கடக்கும் போது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மூழ்கி போக மாட்டாய்</a:t>
            </a:r>
            <a:endParaRPr lang="en-IN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05933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457</TotalTime>
  <Words>85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87</cp:revision>
  <dcterms:created xsi:type="dcterms:W3CDTF">2023-03-13T17:37:04Z</dcterms:created>
  <dcterms:modified xsi:type="dcterms:W3CDTF">2024-01-27T10:10:54Z</dcterms:modified>
</cp:coreProperties>
</file>