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8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1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40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522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47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9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84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85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0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8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4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3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4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0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8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6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4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12/3/2016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09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1722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smtClean="0">
                <a:latin typeface="Bamini" pitchFamily="2" charset="0"/>
              </a:rPr>
              <a:t>,];</a:t>
            </a:r>
            <a:r>
              <a:rPr lang="en-US" sz="3200" b="1" dirty="0" err="1">
                <a:latin typeface="Bamini" pitchFamily="2" charset="0"/>
              </a:rPr>
              <a:t>uNtNy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gag;glhNj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ehNd</a:t>
            </a:r>
            <a:r>
              <a:rPr lang="en-US" sz="3200" b="1" dirty="0">
                <a:latin typeface="Bamini" pitchFamily="2" charset="0"/>
              </a:rPr>
              <a:t> cd; </a:t>
            </a:r>
            <a:r>
              <a:rPr lang="en-US" sz="3200" b="1" dirty="0" err="1">
                <a:latin typeface="Bamini" pitchFamily="2" charset="0"/>
              </a:rPr>
              <a:t>Njtd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latin typeface="Bamini" pitchFamily="2" charset="0"/>
              </a:rPr>
              <a:t>topAk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rj;jpaKk</a:t>
            </a:r>
            <a:r>
              <a:rPr lang="en-US" sz="3200" b="1" dirty="0">
                <a:latin typeface="Bamini" pitchFamily="2" charset="0"/>
              </a:rPr>
              <a:t>; [</a:t>
            </a:r>
            <a:r>
              <a:rPr lang="en-US" sz="3200" b="1" dirty="0" err="1">
                <a:latin typeface="Bamini" pitchFamily="2" charset="0"/>
              </a:rPr>
              <a:t>PtDk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ehNd</a:t>
            </a:r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36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1722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smtClean="0">
                <a:latin typeface="Bamini" pitchFamily="2" charset="0"/>
              </a:rPr>
              <a:t>1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cd;id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ehNd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njupe;Jnfhz;NlNd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>
                <a:latin typeface="Bamini" pitchFamily="2" charset="0"/>
              </a:rPr>
              <a:t>cd; </a:t>
            </a:r>
            <a:r>
              <a:rPr lang="en-US" sz="3200" b="1" dirty="0" err="1">
                <a:latin typeface="Bamini" pitchFamily="2" charset="0"/>
              </a:rPr>
              <a:t>ngau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nrhy;yp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mioj;NjNd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xU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NghJk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iftplkhl;Nld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latin typeface="Bamini" pitchFamily="2" charset="0"/>
              </a:rPr>
              <a:t>iftplkhl;Nld</a:t>
            </a:r>
            <a:r>
              <a:rPr lang="en-US" sz="3200" b="1" dirty="0">
                <a:latin typeface="Bamini" pitchFamily="2" charset="0"/>
              </a:rPr>
              <a:t>; – </a:t>
            </a:r>
            <a:r>
              <a:rPr lang="en-US" sz="3200" b="1" dirty="0" err="1">
                <a:latin typeface="Bamini" pitchFamily="2" charset="0"/>
              </a:rPr>
              <a:t>topAk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latin typeface="Bamin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215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1722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smtClean="0">
                <a:latin typeface="Bamini" pitchFamily="2" charset="0"/>
              </a:rPr>
              <a:t>2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jha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kwe;jhYk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kwNtNd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cs;sq;ifapy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jhq;fp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cs;Nsd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latin typeface="Bamini" pitchFamily="2" charset="0"/>
              </a:rPr>
              <a:t>xUNghJk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kwg;gjpy;iy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kwe;J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Nghtjpy;iy</a:t>
            </a:r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91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1722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smtClean="0">
                <a:latin typeface="Bamini" pitchFamily="2" charset="0"/>
              </a:rPr>
              <a:t>3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Jd;gNeuk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Nrhu;e;JtplhNj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>
                <a:latin typeface="Bamini" pitchFamily="2" charset="0"/>
              </a:rPr>
              <a:t>[</a:t>
            </a:r>
            <a:r>
              <a:rPr lang="en-US" sz="3200" b="1" dirty="0" err="1">
                <a:latin typeface="Bamini" pitchFamily="2" charset="0"/>
              </a:rPr>
              <a:t>PtfpuPlk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cdf;Fj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jUNtd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latin typeface="Bamini" pitchFamily="2" charset="0"/>
              </a:rPr>
              <a:t>rPf;fpuk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tUNtd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mioj;Jr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nry;Ntd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latin typeface="Bamini" pitchFamily="2" charset="0"/>
              </a:rPr>
              <a:t>vOe;J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xsp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tPR</a:t>
            </a:r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61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1722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smtClean="0">
                <a:latin typeface="Bamini" pitchFamily="2" charset="0"/>
              </a:rPr>
              <a:t>4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jPapd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eLNt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ele;jhYk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latin typeface="Bamini" pitchFamily="2" charset="0"/>
              </a:rPr>
              <a:t>vupe;J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Nghfkhl;lha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latin typeface="Bamini" pitchFamily="2" charset="0"/>
              </a:rPr>
              <a:t>MWfis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flf;Fk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NghJ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>
                <a:latin typeface="Bamini" pitchFamily="2" charset="0"/>
              </a:rPr>
              <a:t>%</a:t>
            </a:r>
            <a:r>
              <a:rPr lang="en-US" sz="3200" b="1" dirty="0" err="1">
                <a:latin typeface="Bamini" pitchFamily="2" charset="0"/>
              </a:rPr>
              <a:t>o;fp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Nghf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khl;lha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latin typeface="Bamin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76375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38</TotalTime>
  <Words>108</Words>
  <Application>Microsoft Office PowerPoint</Application>
  <PresentationFormat>On-screen Show (4:3)</PresentationFormat>
  <Paragraphs>39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Bamini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70</cp:revision>
  <dcterms:created xsi:type="dcterms:W3CDTF">2014-06-05T16:47:32Z</dcterms:created>
  <dcterms:modified xsi:type="dcterms:W3CDTF">2016-12-03T17:12:23Z</dcterms:modified>
</cp:coreProperties>
</file>