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காக்கும் தெய்வம் தேற்றும் தெய்வம்.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இயேசு என்னோடு வருவார்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காக்கும் தெய்வம்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தண்ணீரில் நடந்தாலும் மூழ்கி நான் போகமாட்டேன்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அக்கினியில் இருந்தாலும் எரிந்து நான் போகமாட்டேன்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தண்ணீரில் நடந்தாலும்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காக்கும் தெய்வம்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வானத்து பறவையை காக்கின்ற தெய்வம்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என்னையும் காத்து வழிநடத்திடுவார்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வானத்து பறவையை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 வேறு குறையும் இல்ல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எனக்கு ஒன்றும் கவலையும் இல்ல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எனக்கு வேறு குறையும் இல்ல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காக்கும் தெய்வம்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எரிகோ கோட்டையை உடைத்து தெய்வன்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சாத்தானின் கோட்டையை உடைத்து தள்ளுவார்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எரிகோ கோட்டையை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அக்கினியின் தேவா அபிஷேக நாதா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ராஜா இயேசு மகாராஜா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அக்கினியின்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காக்கும் தெய்வம்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5339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501</TotalTime>
  <Words>100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178</cp:revision>
  <dcterms:created xsi:type="dcterms:W3CDTF">2023-03-13T17:37:04Z</dcterms:created>
  <dcterms:modified xsi:type="dcterms:W3CDTF">2024-02-01T05:53:26Z</dcterms:modified>
</cp:coreProperties>
</file>