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காக்கும் கரங்கள் உண்டெனக்கு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காத்திடுவார் கிருபையாலே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பாடிப் பாடி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அலைகளை நான் தாண்டிடுவேன்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நம்புவேன் இயேசுவை நம்புவேன் இயேசுவை</a:t>
            </a:r>
            <a:br>
              <a:rPr lang="ta-IN" sz="3200" dirty="0"/>
            </a:br>
            <a:endParaRPr lang="en-IN" sz="3200" dirty="0"/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நிந்தனைகள் போராட்டம் வந்தும்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நீதியின் தேவன் தாங்கினாரே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நேசக்கொடி என்மேல் பறக்க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நேசருக்காய் ஜீவித்திடுவேன்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கன்மலைகள் பெயர்க்கும் படியாய்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உன்னை கரம் பிடித்தார்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காத்திருந்து பெலன் அடைந்து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கழுகுபோல எழும்பிடுவாய்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அத்திமரம் துளிர்விடாமல்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ஆட்டு மந்தை முதலற்றாலும்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கர்த்தருக்கு காத்திருப்போர்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வெட்கப்பட்டுப் போவதில்லை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endParaRPr lang="ta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99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731</TotalTime>
  <Words>65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559</cp:revision>
  <dcterms:created xsi:type="dcterms:W3CDTF">2023-03-13T17:37:04Z</dcterms:created>
  <dcterms:modified xsi:type="dcterms:W3CDTF">2023-10-26T17:22:52Z</dcterms:modified>
</cp:coreProperties>
</file>