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காலையும் மாலையும் அல்லே-லூயா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விடும் சுவாசமே அல்லே-லூயா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சோர்ந்து போகும்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பெலனாக மாறும்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சொற்களற்ற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ஆத்துமாவும் பாடும்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அல்லே-லூயா - (4)</a:t>
            </a:r>
            <a:br>
              <a:rPr lang="ta-IN" sz="32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maalaiyum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suvasamae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sorgalathra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உயர்விலும் என் தாழ்விலும்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ஆத்துமா பாடும் அல்லே-லூயா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கன்மலை உச்சியில் அல்லே-லூயா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ஆழியின் விளிம்பிலும் அல்லே-லூயா-2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உயரப் போகும்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வெற்றி கீதம் ஆகும்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தாழ நிற்கும்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தேற்றும் கீதம் ஆகும்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அல்லே-லூயா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-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vuchiyil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Aaaliyin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vilimbilum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thaala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(4)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uyarvilum</a:t>
            </a:r>
            <a:endParaRPr lang="en-I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சத்துரு சிரிக்கையில் அல்லே-லூயா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ஏளனம் செய்கையில் அல்லே-லூயா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எதிரி பெருகப்பெருக 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பந்தி அளவும் பெருகும்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துதித்துப் பாடும்போது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சிறைச்சாலை கதவும் திறக்கும்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அல்லே-லூயா -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உயர்விலும்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500" b="1" i="0" dirty="0">
                <a:effectLst/>
                <a:latin typeface="Arial" panose="020B0604020202020204" pitchFamily="34" charset="0"/>
              </a:rPr>
              <a:t>3.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Sathuru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sirikaliyil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halleluiah</a:t>
            </a:r>
            <a:br>
              <a:rPr lang="en-IN" sz="3500" dirty="0"/>
            </a:br>
            <a:r>
              <a:rPr lang="en-IN" sz="3500" b="1" i="0" dirty="0" err="1">
                <a:effectLst/>
                <a:latin typeface="Arial" panose="020B0604020202020204" pitchFamily="34" charset="0"/>
              </a:rPr>
              <a:t>Yelanam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seigaiyil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halleluiah</a:t>
            </a:r>
            <a:br>
              <a:rPr lang="en-IN" sz="3500" dirty="0"/>
            </a:br>
            <a:r>
              <a:rPr lang="en-IN" sz="3500" b="1" i="0" dirty="0">
                <a:effectLst/>
                <a:latin typeface="Arial" panose="020B0604020202020204" pitchFamily="34" charset="0"/>
              </a:rPr>
              <a:t>En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ethiri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peruga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peruga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en</a:t>
            </a:r>
            <a:br>
              <a:rPr lang="en-IN" sz="3500" dirty="0"/>
            </a:br>
            <a:r>
              <a:rPr lang="en-IN" sz="3500" b="1" i="0" dirty="0" err="1">
                <a:effectLst/>
                <a:latin typeface="Arial" panose="020B0604020202020204" pitchFamily="34" charset="0"/>
              </a:rPr>
              <a:t>Panthi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aalavum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perugum</a:t>
            </a:r>
            <a:br>
              <a:rPr lang="en-IN" sz="3500" dirty="0"/>
            </a:br>
            <a:r>
              <a:rPr lang="en-IN" sz="3500" b="1" i="0" dirty="0">
                <a:effectLst/>
                <a:latin typeface="Arial" panose="020B0604020202020204" pitchFamily="34" charset="0"/>
              </a:rPr>
              <a:t>Naan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thuthithu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paadum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pothu</a:t>
            </a:r>
            <a:br>
              <a:rPr lang="en-IN" sz="3500" dirty="0"/>
            </a:br>
            <a:r>
              <a:rPr lang="en-IN" sz="3500" b="1" i="0" dirty="0" err="1">
                <a:effectLst/>
                <a:latin typeface="Arial" panose="020B0604020202020204" pitchFamily="34" charset="0"/>
              </a:rPr>
              <a:t>Siraichaalai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kathavum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thirakum</a:t>
            </a:r>
            <a:br>
              <a:rPr lang="en-IN" sz="3500" dirty="0"/>
            </a:br>
            <a:r>
              <a:rPr lang="en-IN" sz="3500" b="1" i="0" dirty="0">
                <a:effectLst/>
                <a:latin typeface="Arial" panose="020B0604020202020204" pitchFamily="34" charset="0"/>
              </a:rPr>
              <a:t>Halleluiah (4)</a:t>
            </a:r>
            <a:br>
              <a:rPr lang="en-IN" sz="3500" dirty="0"/>
            </a:br>
            <a:r>
              <a:rPr lang="en-IN" sz="3500" b="1" i="0" dirty="0">
                <a:effectLst/>
                <a:latin typeface="Arial" panose="020B0604020202020204" pitchFamily="34" charset="0"/>
              </a:rPr>
              <a:t>- En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uyarvilum</a:t>
            </a:r>
            <a:endParaRPr lang="en-I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7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507</TotalTime>
  <Words>238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182</cp:revision>
  <dcterms:created xsi:type="dcterms:W3CDTF">2023-03-13T17:37:04Z</dcterms:created>
  <dcterms:modified xsi:type="dcterms:W3CDTF">2024-02-01T06:38:51Z</dcterms:modified>
</cp:coreProperties>
</file>